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13.xml" ContentType="application/vnd.openxmlformats-officedocument.presentationml.notesSlide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040BC6-435D-4228-8151-61014EEE82D6}" type="doc">
      <dgm:prSet loTypeId="urn:microsoft.com/office/officeart/2005/8/layout/funnel1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0614681-54DA-4519-90F7-37E2320D31CA}">
      <dgm:prSet phldrT="[Texto]"/>
      <dgm:spPr/>
      <dgm:t>
        <a:bodyPr/>
        <a:lstStyle/>
        <a:p>
          <a:r>
            <a:rPr lang="es-ES" dirty="0" smtClean="0"/>
            <a:t>Social</a:t>
          </a:r>
          <a:endParaRPr lang="es-ES" dirty="0"/>
        </a:p>
      </dgm:t>
    </dgm:pt>
    <dgm:pt modelId="{006268CD-A375-4F4B-A391-01556E7FD08D}" type="parTrans" cxnId="{3EC82042-AE3F-469F-8E6A-154A39109CD7}">
      <dgm:prSet/>
      <dgm:spPr/>
      <dgm:t>
        <a:bodyPr/>
        <a:lstStyle/>
        <a:p>
          <a:endParaRPr lang="es-ES"/>
        </a:p>
      </dgm:t>
    </dgm:pt>
    <dgm:pt modelId="{B5FD11B0-8B6E-4B04-962C-A00E79F5EB09}" type="sibTrans" cxnId="{3EC82042-AE3F-469F-8E6A-154A39109CD7}">
      <dgm:prSet/>
      <dgm:spPr/>
      <dgm:t>
        <a:bodyPr/>
        <a:lstStyle/>
        <a:p>
          <a:endParaRPr lang="es-ES"/>
        </a:p>
      </dgm:t>
    </dgm:pt>
    <dgm:pt modelId="{68281976-140D-4008-A483-DF01C706284E}">
      <dgm:prSet phldrT="[Texto]"/>
      <dgm:spPr/>
      <dgm:t>
        <a:bodyPr/>
        <a:lstStyle/>
        <a:p>
          <a:r>
            <a:rPr lang="es-ES" dirty="0" smtClean="0"/>
            <a:t>Económico</a:t>
          </a:r>
          <a:endParaRPr lang="es-ES" dirty="0"/>
        </a:p>
      </dgm:t>
    </dgm:pt>
    <dgm:pt modelId="{2E4592D0-F9BD-4D8C-B981-17AF799463BC}" type="parTrans" cxnId="{D7F52AA4-FFA0-4370-9E97-2A6FAF78BAA9}">
      <dgm:prSet/>
      <dgm:spPr/>
      <dgm:t>
        <a:bodyPr/>
        <a:lstStyle/>
        <a:p>
          <a:endParaRPr lang="es-ES"/>
        </a:p>
      </dgm:t>
    </dgm:pt>
    <dgm:pt modelId="{2E792767-2BFA-436C-B90D-5DCC88813AD1}" type="sibTrans" cxnId="{D7F52AA4-FFA0-4370-9E97-2A6FAF78BAA9}">
      <dgm:prSet/>
      <dgm:spPr/>
      <dgm:t>
        <a:bodyPr/>
        <a:lstStyle/>
        <a:p>
          <a:endParaRPr lang="es-ES"/>
        </a:p>
      </dgm:t>
    </dgm:pt>
    <dgm:pt modelId="{B84789FC-CF05-4CC2-963F-24E33E3F8A4E}">
      <dgm:prSet phldrT="[Texto]"/>
      <dgm:spPr/>
      <dgm:t>
        <a:bodyPr/>
        <a:lstStyle/>
        <a:p>
          <a:r>
            <a:rPr lang="es-ES" dirty="0" smtClean="0"/>
            <a:t>Ambiental</a:t>
          </a:r>
          <a:endParaRPr lang="es-ES" dirty="0"/>
        </a:p>
      </dgm:t>
    </dgm:pt>
    <dgm:pt modelId="{855739E8-FBCA-4FCC-A45E-2EA7897992AF}" type="parTrans" cxnId="{A7A65D3D-DAE9-4E79-8978-65352BB6D661}">
      <dgm:prSet/>
      <dgm:spPr/>
      <dgm:t>
        <a:bodyPr/>
        <a:lstStyle/>
        <a:p>
          <a:endParaRPr lang="es-ES"/>
        </a:p>
      </dgm:t>
    </dgm:pt>
    <dgm:pt modelId="{FFB1D5F3-2523-4E3F-9985-D6F8550056F0}" type="sibTrans" cxnId="{A7A65D3D-DAE9-4E79-8978-65352BB6D661}">
      <dgm:prSet/>
      <dgm:spPr/>
      <dgm:t>
        <a:bodyPr/>
        <a:lstStyle/>
        <a:p>
          <a:endParaRPr lang="es-ES"/>
        </a:p>
      </dgm:t>
    </dgm:pt>
    <dgm:pt modelId="{AA10F6D2-76B5-4DAC-BADF-72D6EA990BF5}">
      <dgm:prSet phldrT="[Texto]"/>
      <dgm:spPr/>
      <dgm:t>
        <a:bodyPr/>
        <a:lstStyle/>
        <a:p>
          <a:r>
            <a:rPr lang="es-ES" b="1" dirty="0" smtClean="0">
              <a:latin typeface="Berlin Sans FB Demi" pitchFamily="34" charset="0"/>
            </a:rPr>
            <a:t>SOSTENIBILIDAD</a:t>
          </a:r>
          <a:endParaRPr lang="es-ES" b="1" dirty="0">
            <a:latin typeface="Berlin Sans FB Demi" pitchFamily="34" charset="0"/>
          </a:endParaRPr>
        </a:p>
      </dgm:t>
    </dgm:pt>
    <dgm:pt modelId="{36C9DD79-1B7F-4A4F-BAC8-850E52A1E8FB}" type="parTrans" cxnId="{71D60246-ADC9-4F76-96AD-E396D64855CB}">
      <dgm:prSet/>
      <dgm:spPr/>
      <dgm:t>
        <a:bodyPr/>
        <a:lstStyle/>
        <a:p>
          <a:endParaRPr lang="es-ES"/>
        </a:p>
      </dgm:t>
    </dgm:pt>
    <dgm:pt modelId="{2DD23D8B-C47E-4F16-B722-AFD7DB3D5FE1}" type="sibTrans" cxnId="{71D60246-ADC9-4F76-96AD-E396D64855CB}">
      <dgm:prSet/>
      <dgm:spPr/>
      <dgm:t>
        <a:bodyPr/>
        <a:lstStyle/>
        <a:p>
          <a:endParaRPr lang="es-ES"/>
        </a:p>
      </dgm:t>
    </dgm:pt>
    <dgm:pt modelId="{729A48D7-8419-40B9-85BF-A6ACA26E0E9D}" type="pres">
      <dgm:prSet presAssocID="{EE040BC6-435D-4228-8151-61014EEE82D6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EFC09B8A-C46F-40F3-8B04-89054A213A00}" type="pres">
      <dgm:prSet presAssocID="{EE040BC6-435D-4228-8151-61014EEE82D6}" presName="ellipse" presStyleLbl="trBgShp" presStyleIdx="0" presStyleCnt="1"/>
      <dgm:spPr/>
    </dgm:pt>
    <dgm:pt modelId="{6BF9D923-B221-4C20-8BC7-5E6BB5F7775E}" type="pres">
      <dgm:prSet presAssocID="{EE040BC6-435D-4228-8151-61014EEE82D6}" presName="arrow1" presStyleLbl="fgShp" presStyleIdx="0" presStyleCnt="1"/>
      <dgm:spPr/>
    </dgm:pt>
    <dgm:pt modelId="{7BD83E9D-9397-4E77-B599-7605AE184956}" type="pres">
      <dgm:prSet presAssocID="{EE040BC6-435D-4228-8151-61014EEE82D6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E4DBD5D-2A8E-4FB7-BAAE-F862AB136D0A}" type="pres">
      <dgm:prSet presAssocID="{68281976-140D-4008-A483-DF01C706284E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73ADDC5-F4F6-488C-85E8-991C71982E23}" type="pres">
      <dgm:prSet presAssocID="{B84789FC-CF05-4CC2-963F-24E33E3F8A4E}" presName="item2" presStyleLbl="node1" presStyleIdx="1" presStyleCnt="3" custLinFactNeighborX="10313" custLinFactNeighborY="-1378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E91DDD-3B9D-467C-9DE2-8126BD815CA6}" type="pres">
      <dgm:prSet presAssocID="{AA10F6D2-76B5-4DAC-BADF-72D6EA990BF5}" presName="item3" presStyleLbl="node1" presStyleIdx="2" presStyleCnt="3" custLinFactNeighborY="-2209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D1B6DB1-05E7-4A5C-AA8A-F3FBBA19F1B5}" type="pres">
      <dgm:prSet presAssocID="{EE040BC6-435D-4228-8151-61014EEE82D6}" presName="funnel" presStyleLbl="trAlignAcc1" presStyleIdx="0" presStyleCnt="1" custLinFactNeighborX="-624" custLinFactNeighborY="-338"/>
      <dgm:spPr/>
    </dgm:pt>
  </dgm:ptLst>
  <dgm:cxnLst>
    <dgm:cxn modelId="{1BBB9BB7-D5DA-4A0C-8598-13B6D593DB78}" type="presOf" srcId="{EE040BC6-435D-4228-8151-61014EEE82D6}" destId="{729A48D7-8419-40B9-85BF-A6ACA26E0E9D}" srcOrd="0" destOrd="0" presId="urn:microsoft.com/office/officeart/2005/8/layout/funnel1"/>
    <dgm:cxn modelId="{6764F2F1-ADC3-41A6-A8B7-2944FE8D5BEF}" type="presOf" srcId="{70614681-54DA-4519-90F7-37E2320D31CA}" destId="{32E91DDD-3B9D-467C-9DE2-8126BD815CA6}" srcOrd="0" destOrd="0" presId="urn:microsoft.com/office/officeart/2005/8/layout/funnel1"/>
    <dgm:cxn modelId="{3EC82042-AE3F-469F-8E6A-154A39109CD7}" srcId="{EE040BC6-435D-4228-8151-61014EEE82D6}" destId="{70614681-54DA-4519-90F7-37E2320D31CA}" srcOrd="0" destOrd="0" parTransId="{006268CD-A375-4F4B-A391-01556E7FD08D}" sibTransId="{B5FD11B0-8B6E-4B04-962C-A00E79F5EB09}"/>
    <dgm:cxn modelId="{71D60246-ADC9-4F76-96AD-E396D64855CB}" srcId="{EE040BC6-435D-4228-8151-61014EEE82D6}" destId="{AA10F6D2-76B5-4DAC-BADF-72D6EA990BF5}" srcOrd="3" destOrd="0" parTransId="{36C9DD79-1B7F-4A4F-BAC8-850E52A1E8FB}" sibTransId="{2DD23D8B-C47E-4F16-B722-AFD7DB3D5FE1}"/>
    <dgm:cxn modelId="{E23E44D6-341F-4E92-A6C1-C0CDF96912EB}" type="presOf" srcId="{B84789FC-CF05-4CC2-963F-24E33E3F8A4E}" destId="{BE4DBD5D-2A8E-4FB7-BAAE-F862AB136D0A}" srcOrd="0" destOrd="0" presId="urn:microsoft.com/office/officeart/2005/8/layout/funnel1"/>
    <dgm:cxn modelId="{64B12DD5-E807-417D-8996-3BCB6865B1FA}" type="presOf" srcId="{AA10F6D2-76B5-4DAC-BADF-72D6EA990BF5}" destId="{7BD83E9D-9397-4E77-B599-7605AE184956}" srcOrd="0" destOrd="0" presId="urn:microsoft.com/office/officeart/2005/8/layout/funnel1"/>
    <dgm:cxn modelId="{A7A65D3D-DAE9-4E79-8978-65352BB6D661}" srcId="{EE040BC6-435D-4228-8151-61014EEE82D6}" destId="{B84789FC-CF05-4CC2-963F-24E33E3F8A4E}" srcOrd="2" destOrd="0" parTransId="{855739E8-FBCA-4FCC-A45E-2EA7897992AF}" sibTransId="{FFB1D5F3-2523-4E3F-9985-D6F8550056F0}"/>
    <dgm:cxn modelId="{BDA59264-D26A-435D-B4F8-674C1CE92562}" type="presOf" srcId="{68281976-140D-4008-A483-DF01C706284E}" destId="{073ADDC5-F4F6-488C-85E8-991C71982E23}" srcOrd="0" destOrd="0" presId="urn:microsoft.com/office/officeart/2005/8/layout/funnel1"/>
    <dgm:cxn modelId="{D7F52AA4-FFA0-4370-9E97-2A6FAF78BAA9}" srcId="{EE040BC6-435D-4228-8151-61014EEE82D6}" destId="{68281976-140D-4008-A483-DF01C706284E}" srcOrd="1" destOrd="0" parTransId="{2E4592D0-F9BD-4D8C-B981-17AF799463BC}" sibTransId="{2E792767-2BFA-436C-B90D-5DCC88813AD1}"/>
    <dgm:cxn modelId="{F517D085-2318-44EE-907E-F391C80B9811}" type="presParOf" srcId="{729A48D7-8419-40B9-85BF-A6ACA26E0E9D}" destId="{EFC09B8A-C46F-40F3-8B04-89054A213A00}" srcOrd="0" destOrd="0" presId="urn:microsoft.com/office/officeart/2005/8/layout/funnel1"/>
    <dgm:cxn modelId="{7482D598-206E-4D56-AD44-A7F7418CB10A}" type="presParOf" srcId="{729A48D7-8419-40B9-85BF-A6ACA26E0E9D}" destId="{6BF9D923-B221-4C20-8BC7-5E6BB5F7775E}" srcOrd="1" destOrd="0" presId="urn:microsoft.com/office/officeart/2005/8/layout/funnel1"/>
    <dgm:cxn modelId="{C6639CDA-9CA9-4E54-8C7E-68BF8A3505B2}" type="presParOf" srcId="{729A48D7-8419-40B9-85BF-A6ACA26E0E9D}" destId="{7BD83E9D-9397-4E77-B599-7605AE184956}" srcOrd="2" destOrd="0" presId="urn:microsoft.com/office/officeart/2005/8/layout/funnel1"/>
    <dgm:cxn modelId="{09CF800E-EE36-40FB-A234-69E22A169512}" type="presParOf" srcId="{729A48D7-8419-40B9-85BF-A6ACA26E0E9D}" destId="{BE4DBD5D-2A8E-4FB7-BAAE-F862AB136D0A}" srcOrd="3" destOrd="0" presId="urn:microsoft.com/office/officeart/2005/8/layout/funnel1"/>
    <dgm:cxn modelId="{8CF2998D-4204-4840-A0EF-663B0660286B}" type="presParOf" srcId="{729A48D7-8419-40B9-85BF-A6ACA26E0E9D}" destId="{073ADDC5-F4F6-488C-85E8-991C71982E23}" srcOrd="4" destOrd="0" presId="urn:microsoft.com/office/officeart/2005/8/layout/funnel1"/>
    <dgm:cxn modelId="{74D59918-1F38-46BE-97FF-B521F948C9CC}" type="presParOf" srcId="{729A48D7-8419-40B9-85BF-A6ACA26E0E9D}" destId="{32E91DDD-3B9D-467C-9DE2-8126BD815CA6}" srcOrd="5" destOrd="0" presId="urn:microsoft.com/office/officeart/2005/8/layout/funnel1"/>
    <dgm:cxn modelId="{E3872A26-6F65-4D76-99C0-1A8E9FFD72DC}" type="presParOf" srcId="{729A48D7-8419-40B9-85BF-A6ACA26E0E9D}" destId="{DD1B6DB1-05E7-4A5C-AA8A-F3FBBA19F1B5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ACD9EE3-C227-40D2-8A5B-707C3DB6C5EC}" type="doc">
      <dgm:prSet loTypeId="urn:microsoft.com/office/officeart/2005/8/layout/arrow3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97B58458-D7DD-4B6D-A668-F152B78134DE}">
      <dgm:prSet phldrT="[Texto]"/>
      <dgm:spPr/>
      <dgm:t>
        <a:bodyPr/>
        <a:lstStyle/>
        <a:p>
          <a:pPr algn="l"/>
          <a:r>
            <a:rPr lang="es-PE" dirty="0" smtClean="0"/>
            <a:t>Positivos:</a:t>
          </a:r>
        </a:p>
        <a:p>
          <a:pPr algn="l"/>
          <a:r>
            <a:rPr lang="es-PE" dirty="0" smtClean="0"/>
            <a:t>*Protección y conservación del patrimonio natural</a:t>
          </a:r>
        </a:p>
        <a:p>
          <a:pPr algn="l"/>
          <a:r>
            <a:rPr lang="es-PE" dirty="0" smtClean="0"/>
            <a:t>*Incremento de la conciencia ambiental</a:t>
          </a:r>
        </a:p>
        <a:p>
          <a:pPr algn="l"/>
          <a:r>
            <a:rPr lang="es-PE" dirty="0" smtClean="0"/>
            <a:t>*Participación de la comunidad en conservar el medio ambiente</a:t>
          </a:r>
        </a:p>
        <a:p>
          <a:pPr algn="l"/>
          <a:r>
            <a:rPr lang="es-PE" dirty="0" smtClean="0"/>
            <a:t>*Establecimientos de certificación ambiental o ecológicas</a:t>
          </a:r>
          <a:endParaRPr lang="es-PE" dirty="0"/>
        </a:p>
      </dgm:t>
    </dgm:pt>
    <dgm:pt modelId="{3A1FC7EE-CDA6-4B93-9438-BB1655794C0E}" type="parTrans" cxnId="{C5FB98F3-DBD6-476A-BE94-87169906343B}">
      <dgm:prSet/>
      <dgm:spPr/>
      <dgm:t>
        <a:bodyPr/>
        <a:lstStyle/>
        <a:p>
          <a:endParaRPr lang="es-PE"/>
        </a:p>
      </dgm:t>
    </dgm:pt>
    <dgm:pt modelId="{3FE4F91C-DCC4-4113-A68D-7FD19CE01E2F}" type="sibTrans" cxnId="{C5FB98F3-DBD6-476A-BE94-87169906343B}">
      <dgm:prSet/>
      <dgm:spPr/>
      <dgm:t>
        <a:bodyPr/>
        <a:lstStyle/>
        <a:p>
          <a:endParaRPr lang="es-PE"/>
        </a:p>
      </dgm:t>
    </dgm:pt>
    <dgm:pt modelId="{57641E96-2261-435F-A6CE-97434994A1FB}">
      <dgm:prSet phldrT="[Texto]"/>
      <dgm:spPr/>
      <dgm:t>
        <a:bodyPr/>
        <a:lstStyle/>
        <a:p>
          <a:pPr algn="l"/>
          <a:r>
            <a:rPr lang="es-PE" dirty="0" smtClean="0"/>
            <a:t>*Contaminación</a:t>
          </a:r>
        </a:p>
        <a:p>
          <a:pPr algn="l"/>
          <a:r>
            <a:rPr lang="es-PE" dirty="0" smtClean="0"/>
            <a:t>*Degradación de la naturaleza</a:t>
          </a:r>
        </a:p>
        <a:p>
          <a:pPr algn="l"/>
          <a:r>
            <a:rPr lang="es-PE" dirty="0" smtClean="0"/>
            <a:t>*Perdida o alteración  del </a:t>
          </a:r>
          <a:r>
            <a:rPr lang="es-PE" dirty="0" err="1" smtClean="0"/>
            <a:t>habitat</a:t>
          </a:r>
          <a:r>
            <a:rPr lang="es-PE" dirty="0" smtClean="0"/>
            <a:t> de flora y fauna </a:t>
          </a:r>
        </a:p>
        <a:p>
          <a:pPr algn="l"/>
          <a:r>
            <a:rPr lang="es-PE" dirty="0" smtClean="0"/>
            <a:t>*Arquitectura no integrada al paisaje</a:t>
          </a:r>
        </a:p>
        <a:p>
          <a:pPr algn="l"/>
          <a:r>
            <a:rPr lang="es-PE" dirty="0" smtClean="0"/>
            <a:t>*Rivalidad por el uso de recursos naturales (TURISMO VS. OTRAS ACTIVIDADES )</a:t>
          </a:r>
          <a:endParaRPr lang="es-PE" dirty="0"/>
        </a:p>
      </dgm:t>
    </dgm:pt>
    <dgm:pt modelId="{B0672CD2-1B61-4776-9D79-B76D02A5C33A}" type="parTrans" cxnId="{20A5D379-32B5-42E5-8F1A-BCC2AD6D2550}">
      <dgm:prSet/>
      <dgm:spPr/>
      <dgm:t>
        <a:bodyPr/>
        <a:lstStyle/>
        <a:p>
          <a:endParaRPr lang="es-PE"/>
        </a:p>
      </dgm:t>
    </dgm:pt>
    <dgm:pt modelId="{9B8A0984-8BE8-4067-8B32-5DBB2DED2FDB}" type="sibTrans" cxnId="{20A5D379-32B5-42E5-8F1A-BCC2AD6D2550}">
      <dgm:prSet/>
      <dgm:spPr/>
      <dgm:t>
        <a:bodyPr/>
        <a:lstStyle/>
        <a:p>
          <a:endParaRPr lang="es-PE"/>
        </a:p>
      </dgm:t>
    </dgm:pt>
    <dgm:pt modelId="{7D2D350A-F688-412A-8A56-9243AB9C972D}" type="pres">
      <dgm:prSet presAssocID="{CACD9EE3-C227-40D2-8A5B-707C3DB6C5EC}" presName="compositeShape" presStyleCnt="0">
        <dgm:presLayoutVars>
          <dgm:chMax val="2"/>
          <dgm:dir/>
          <dgm:resizeHandles val="exact"/>
        </dgm:presLayoutVars>
      </dgm:prSet>
      <dgm:spPr/>
    </dgm:pt>
    <dgm:pt modelId="{7D749A53-0E4B-4B39-9C56-C6F0359CC968}" type="pres">
      <dgm:prSet presAssocID="{CACD9EE3-C227-40D2-8A5B-707C3DB6C5EC}" presName="divider" presStyleLbl="fgShp" presStyleIdx="0" presStyleCnt="1"/>
      <dgm:spPr/>
    </dgm:pt>
    <dgm:pt modelId="{79042E5F-D69B-499F-B178-6792B8CC93FF}" type="pres">
      <dgm:prSet presAssocID="{97B58458-D7DD-4B6D-A668-F152B78134DE}" presName="downArrow" presStyleLbl="node1" presStyleIdx="0" presStyleCnt="2"/>
      <dgm:spPr/>
    </dgm:pt>
    <dgm:pt modelId="{1FCC1359-E6E7-4E00-AC06-D88C076D82C3}" type="pres">
      <dgm:prSet presAssocID="{97B58458-D7DD-4B6D-A668-F152B78134DE}" presName="downArrowText" presStyleLbl="revTx" presStyleIdx="0" presStyleCnt="2" custScaleX="119967">
        <dgm:presLayoutVars>
          <dgm:bulletEnabled val="1"/>
        </dgm:presLayoutVars>
      </dgm:prSet>
      <dgm:spPr/>
    </dgm:pt>
    <dgm:pt modelId="{46928BC0-47E0-4F32-A101-FD71555F89BF}" type="pres">
      <dgm:prSet presAssocID="{57641E96-2261-435F-A6CE-97434994A1FB}" presName="upArrow" presStyleLbl="node1" presStyleIdx="1" presStyleCnt="2"/>
      <dgm:spPr/>
    </dgm:pt>
    <dgm:pt modelId="{15DFDA03-93F1-4554-8BE1-04E95198DB37}" type="pres">
      <dgm:prSet presAssocID="{57641E96-2261-435F-A6CE-97434994A1FB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10CC4593-042E-4118-9837-6594CE6698CC}" type="presOf" srcId="{57641E96-2261-435F-A6CE-97434994A1FB}" destId="{15DFDA03-93F1-4554-8BE1-04E95198DB37}" srcOrd="0" destOrd="0" presId="urn:microsoft.com/office/officeart/2005/8/layout/arrow3"/>
    <dgm:cxn modelId="{D22C5480-7A81-49BE-BCB9-B9006A301FD5}" type="presOf" srcId="{97B58458-D7DD-4B6D-A668-F152B78134DE}" destId="{1FCC1359-E6E7-4E00-AC06-D88C076D82C3}" srcOrd="0" destOrd="0" presId="urn:microsoft.com/office/officeart/2005/8/layout/arrow3"/>
    <dgm:cxn modelId="{7661E089-622D-497A-A06E-4B63512B63BE}" type="presOf" srcId="{CACD9EE3-C227-40D2-8A5B-707C3DB6C5EC}" destId="{7D2D350A-F688-412A-8A56-9243AB9C972D}" srcOrd="0" destOrd="0" presId="urn:microsoft.com/office/officeart/2005/8/layout/arrow3"/>
    <dgm:cxn modelId="{C5FB98F3-DBD6-476A-BE94-87169906343B}" srcId="{CACD9EE3-C227-40D2-8A5B-707C3DB6C5EC}" destId="{97B58458-D7DD-4B6D-A668-F152B78134DE}" srcOrd="0" destOrd="0" parTransId="{3A1FC7EE-CDA6-4B93-9438-BB1655794C0E}" sibTransId="{3FE4F91C-DCC4-4113-A68D-7FD19CE01E2F}"/>
    <dgm:cxn modelId="{20A5D379-32B5-42E5-8F1A-BCC2AD6D2550}" srcId="{CACD9EE3-C227-40D2-8A5B-707C3DB6C5EC}" destId="{57641E96-2261-435F-A6CE-97434994A1FB}" srcOrd="1" destOrd="0" parTransId="{B0672CD2-1B61-4776-9D79-B76D02A5C33A}" sibTransId="{9B8A0984-8BE8-4067-8B32-5DBB2DED2FDB}"/>
    <dgm:cxn modelId="{B963F2E6-042C-47C8-A090-5884478960D5}" type="presParOf" srcId="{7D2D350A-F688-412A-8A56-9243AB9C972D}" destId="{7D749A53-0E4B-4B39-9C56-C6F0359CC968}" srcOrd="0" destOrd="0" presId="urn:microsoft.com/office/officeart/2005/8/layout/arrow3"/>
    <dgm:cxn modelId="{B895CFE8-6B9A-4A4F-9B85-4A49F3B3D204}" type="presParOf" srcId="{7D2D350A-F688-412A-8A56-9243AB9C972D}" destId="{79042E5F-D69B-499F-B178-6792B8CC93FF}" srcOrd="1" destOrd="0" presId="urn:microsoft.com/office/officeart/2005/8/layout/arrow3"/>
    <dgm:cxn modelId="{5EB69DA9-6D7B-4916-BCFC-DFC34DD82E3E}" type="presParOf" srcId="{7D2D350A-F688-412A-8A56-9243AB9C972D}" destId="{1FCC1359-E6E7-4E00-AC06-D88C076D82C3}" srcOrd="2" destOrd="0" presId="urn:microsoft.com/office/officeart/2005/8/layout/arrow3"/>
    <dgm:cxn modelId="{7E6319D7-16B1-4802-9AC9-64213C5EF3AD}" type="presParOf" srcId="{7D2D350A-F688-412A-8A56-9243AB9C972D}" destId="{46928BC0-47E0-4F32-A101-FD71555F89BF}" srcOrd="3" destOrd="0" presId="urn:microsoft.com/office/officeart/2005/8/layout/arrow3"/>
    <dgm:cxn modelId="{BD9F4EA6-FB2E-4A90-AAF7-FB45DD318D9B}" type="presParOf" srcId="{7D2D350A-F688-412A-8A56-9243AB9C972D}" destId="{15DFDA03-93F1-4554-8BE1-04E95198DB37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743E29-93AB-4249-BE81-DDA62A3635AE}" type="doc">
      <dgm:prSet loTypeId="urn:microsoft.com/office/officeart/2005/8/layout/radial6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03D5D805-CE24-469A-876E-2D9D022CFE98}">
      <dgm:prSet phldrT="[Texto]"/>
      <dgm:spPr/>
      <dgm:t>
        <a:bodyPr/>
        <a:lstStyle/>
        <a:p>
          <a:r>
            <a:rPr lang="es-ES" dirty="0" smtClean="0"/>
            <a:t>DESARROLLO </a:t>
          </a:r>
        </a:p>
        <a:p>
          <a:r>
            <a:rPr lang="es-ES" dirty="0" smtClean="0"/>
            <a:t>TURÍSTICO </a:t>
          </a:r>
        </a:p>
        <a:p>
          <a:r>
            <a:rPr lang="es-ES" dirty="0" smtClean="0"/>
            <a:t>SOSTENIBLE</a:t>
          </a:r>
          <a:endParaRPr lang="es-ES" dirty="0"/>
        </a:p>
      </dgm:t>
    </dgm:pt>
    <dgm:pt modelId="{2FA9DDE3-9714-44A4-9F97-9187382884DF}" type="parTrans" cxnId="{5CAFDDC0-72A9-4040-8EF9-BFF77B7539CD}">
      <dgm:prSet/>
      <dgm:spPr/>
      <dgm:t>
        <a:bodyPr/>
        <a:lstStyle/>
        <a:p>
          <a:endParaRPr lang="es-ES"/>
        </a:p>
      </dgm:t>
    </dgm:pt>
    <dgm:pt modelId="{E60FB410-37C8-415F-B542-79F5810A2B4D}" type="sibTrans" cxnId="{5CAFDDC0-72A9-4040-8EF9-BFF77B7539CD}">
      <dgm:prSet/>
      <dgm:spPr/>
      <dgm:t>
        <a:bodyPr/>
        <a:lstStyle/>
        <a:p>
          <a:endParaRPr lang="es-ES"/>
        </a:p>
      </dgm:t>
    </dgm:pt>
    <dgm:pt modelId="{45F7E6C8-4D81-43E8-A153-28E1702E6996}">
      <dgm:prSet phldrT="[Texto]"/>
      <dgm:spPr/>
      <dgm:t>
        <a:bodyPr/>
        <a:lstStyle/>
        <a:p>
          <a:r>
            <a:rPr lang="es-ES" dirty="0" smtClean="0"/>
            <a:t>Conservación del Medio Ambiente</a:t>
          </a:r>
          <a:endParaRPr lang="es-ES" dirty="0"/>
        </a:p>
      </dgm:t>
    </dgm:pt>
    <dgm:pt modelId="{02EE6DE4-7C6D-4D21-A602-87982EEF8B81}" type="parTrans" cxnId="{C1F24AEA-2975-41EF-918C-F06D1019FCF5}">
      <dgm:prSet/>
      <dgm:spPr/>
      <dgm:t>
        <a:bodyPr/>
        <a:lstStyle/>
        <a:p>
          <a:endParaRPr lang="es-ES"/>
        </a:p>
      </dgm:t>
    </dgm:pt>
    <dgm:pt modelId="{AF81AE87-39CE-4968-9205-69AF0E7D6739}" type="sibTrans" cxnId="{C1F24AEA-2975-41EF-918C-F06D1019FCF5}">
      <dgm:prSet/>
      <dgm:spPr/>
      <dgm:t>
        <a:bodyPr/>
        <a:lstStyle/>
        <a:p>
          <a:endParaRPr lang="es-ES"/>
        </a:p>
      </dgm:t>
    </dgm:pt>
    <dgm:pt modelId="{43B0CDBA-719C-4861-ACB0-29AAB5DD2005}">
      <dgm:prSet phldrT="[Texto]"/>
      <dgm:spPr/>
      <dgm:t>
        <a:bodyPr/>
        <a:lstStyle/>
        <a:p>
          <a:r>
            <a:rPr lang="es-ES" dirty="0" smtClean="0"/>
            <a:t>Rentabilidad económica y distribución equitativa</a:t>
          </a:r>
          <a:endParaRPr lang="es-ES" dirty="0"/>
        </a:p>
      </dgm:t>
    </dgm:pt>
    <dgm:pt modelId="{1AA8A840-079D-4063-80DB-085755278998}" type="parTrans" cxnId="{4CCB3F5E-529C-4616-8043-9DF2F233B785}">
      <dgm:prSet/>
      <dgm:spPr/>
      <dgm:t>
        <a:bodyPr/>
        <a:lstStyle/>
        <a:p>
          <a:endParaRPr lang="es-ES"/>
        </a:p>
      </dgm:t>
    </dgm:pt>
    <dgm:pt modelId="{8F71BC89-1A3C-45DE-953A-0E0993C5C6BE}" type="sibTrans" cxnId="{4CCB3F5E-529C-4616-8043-9DF2F233B785}">
      <dgm:prSet/>
      <dgm:spPr/>
      <dgm:t>
        <a:bodyPr/>
        <a:lstStyle/>
        <a:p>
          <a:endParaRPr lang="es-ES"/>
        </a:p>
      </dgm:t>
    </dgm:pt>
    <dgm:pt modelId="{B00EB36A-BE65-4E94-AEF7-0888B786D296}">
      <dgm:prSet phldrT="[Texto]"/>
      <dgm:spPr/>
      <dgm:t>
        <a:bodyPr/>
        <a:lstStyle/>
        <a:p>
          <a:r>
            <a:rPr lang="es-ES" dirty="0" smtClean="0">
              <a:solidFill>
                <a:srgbClr val="FF0000"/>
              </a:solidFill>
            </a:rPr>
            <a:t>RESPETO</a:t>
          </a:r>
          <a:endParaRPr lang="es-ES" dirty="0">
            <a:solidFill>
              <a:srgbClr val="FF0000"/>
            </a:solidFill>
          </a:endParaRPr>
        </a:p>
      </dgm:t>
    </dgm:pt>
    <dgm:pt modelId="{191ADDC6-D045-467B-963B-6CF7D26C1CD3}" type="parTrans" cxnId="{E4EE9BB7-B961-4CA8-9C08-03692DD9EC21}">
      <dgm:prSet/>
      <dgm:spPr/>
      <dgm:t>
        <a:bodyPr/>
        <a:lstStyle/>
        <a:p>
          <a:endParaRPr lang="es-ES"/>
        </a:p>
      </dgm:t>
    </dgm:pt>
    <dgm:pt modelId="{D9314E99-BDBA-4078-AB36-970669F50C75}" type="sibTrans" cxnId="{E4EE9BB7-B961-4CA8-9C08-03692DD9EC21}">
      <dgm:prSet/>
      <dgm:spPr/>
      <dgm:t>
        <a:bodyPr/>
        <a:lstStyle/>
        <a:p>
          <a:endParaRPr lang="es-ES"/>
        </a:p>
      </dgm:t>
    </dgm:pt>
    <dgm:pt modelId="{BA94AA15-238D-4DA4-B856-71A171390E91}">
      <dgm:prSet phldrT="[Texto]"/>
      <dgm:spPr/>
      <dgm:t>
        <a:bodyPr/>
        <a:lstStyle/>
        <a:p>
          <a:r>
            <a:rPr lang="es-ES" dirty="0" smtClean="0"/>
            <a:t>Satisfacción del turista</a:t>
          </a:r>
          <a:endParaRPr lang="es-ES" dirty="0"/>
        </a:p>
      </dgm:t>
    </dgm:pt>
    <dgm:pt modelId="{53A36538-99A7-42FD-9856-734A5DE6C261}" type="parTrans" cxnId="{CB98A52F-E702-4632-BD21-550BA046835F}">
      <dgm:prSet/>
      <dgm:spPr/>
      <dgm:t>
        <a:bodyPr/>
        <a:lstStyle/>
        <a:p>
          <a:endParaRPr lang="es-ES"/>
        </a:p>
      </dgm:t>
    </dgm:pt>
    <dgm:pt modelId="{EDB2B88A-B0EA-4AAA-9FDA-DA8BE9516342}" type="sibTrans" cxnId="{CB98A52F-E702-4632-BD21-550BA046835F}">
      <dgm:prSet/>
      <dgm:spPr/>
      <dgm:t>
        <a:bodyPr/>
        <a:lstStyle/>
        <a:p>
          <a:endParaRPr lang="es-ES"/>
        </a:p>
      </dgm:t>
    </dgm:pt>
    <dgm:pt modelId="{56980C67-0881-4AC6-A286-232A1A76C591}" type="pres">
      <dgm:prSet presAssocID="{56743E29-93AB-4249-BE81-DDA62A3635A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4BDDB674-761A-413E-806C-A262B4065821}" type="pres">
      <dgm:prSet presAssocID="{03D5D805-CE24-469A-876E-2D9D022CFE98}" presName="centerShape" presStyleLbl="node0" presStyleIdx="0" presStyleCnt="1"/>
      <dgm:spPr/>
      <dgm:t>
        <a:bodyPr/>
        <a:lstStyle/>
        <a:p>
          <a:endParaRPr lang="es-ES"/>
        </a:p>
      </dgm:t>
    </dgm:pt>
    <dgm:pt modelId="{32C196AA-2583-4E7D-8897-D8AFEDDD458F}" type="pres">
      <dgm:prSet presAssocID="{45F7E6C8-4D81-43E8-A153-28E1702E6996}" presName="node" presStyleLbl="node1" presStyleIdx="0" presStyleCnt="4" custScaleX="147868" custScaleY="13379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7CA812-77E4-43C8-AF78-5AB953F7E5D7}" type="pres">
      <dgm:prSet presAssocID="{45F7E6C8-4D81-43E8-A153-28E1702E6996}" presName="dummy" presStyleCnt="0"/>
      <dgm:spPr/>
    </dgm:pt>
    <dgm:pt modelId="{D9624B8B-DA7A-46AB-B109-4E93B5A21C13}" type="pres">
      <dgm:prSet presAssocID="{AF81AE87-39CE-4968-9205-69AF0E7D6739}" presName="sibTrans" presStyleLbl="sibTrans2D1" presStyleIdx="0" presStyleCnt="4" custScaleX="119029" custScaleY="119787"/>
      <dgm:spPr/>
      <dgm:t>
        <a:bodyPr/>
        <a:lstStyle/>
        <a:p>
          <a:endParaRPr lang="es-PE"/>
        </a:p>
      </dgm:t>
    </dgm:pt>
    <dgm:pt modelId="{3F8F32F2-DB7C-4B03-8FC7-97043E2982A1}" type="pres">
      <dgm:prSet presAssocID="{43B0CDBA-719C-4861-ACB0-29AAB5DD2005}" presName="node" presStyleLbl="node1" presStyleIdx="1" presStyleCnt="4" custScaleX="142492" custScaleY="134322" custRadScaleRad="127302" custRadScaleInc="4891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F1B2A98-93D6-4BDF-BA03-3F3399CDD749}" type="pres">
      <dgm:prSet presAssocID="{43B0CDBA-719C-4861-ACB0-29AAB5DD2005}" presName="dummy" presStyleCnt="0"/>
      <dgm:spPr/>
    </dgm:pt>
    <dgm:pt modelId="{16D5FF13-0345-47C3-9164-52E8A9989C7C}" type="pres">
      <dgm:prSet presAssocID="{8F71BC89-1A3C-45DE-953A-0E0993C5C6BE}" presName="sibTrans" presStyleLbl="sibTrans2D1" presStyleIdx="1" presStyleCnt="4" custScaleX="119275" custScaleY="107149"/>
      <dgm:spPr/>
      <dgm:t>
        <a:bodyPr/>
        <a:lstStyle/>
        <a:p>
          <a:endParaRPr lang="es-PE"/>
        </a:p>
      </dgm:t>
    </dgm:pt>
    <dgm:pt modelId="{0FCD787C-FB20-4A66-A0DA-496C70C55BF1}" type="pres">
      <dgm:prSet presAssocID="{B00EB36A-BE65-4E94-AEF7-0888B786D296}" presName="node" presStyleLbl="node1" presStyleIdx="2" presStyleCnt="4" custScaleX="135153" custScaleY="12075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2766CC-25E0-4B84-90EB-7B0C27EDD48D}" type="pres">
      <dgm:prSet presAssocID="{B00EB36A-BE65-4E94-AEF7-0888B786D296}" presName="dummy" presStyleCnt="0"/>
      <dgm:spPr/>
    </dgm:pt>
    <dgm:pt modelId="{C2BC3271-FD49-41ED-8EB1-2560B64675A2}" type="pres">
      <dgm:prSet presAssocID="{D9314E99-BDBA-4078-AB36-970669F50C75}" presName="sibTrans" presStyleLbl="sibTrans2D1" presStyleIdx="2" presStyleCnt="4" custScaleX="113490" custScaleY="100540"/>
      <dgm:spPr/>
      <dgm:t>
        <a:bodyPr/>
        <a:lstStyle/>
        <a:p>
          <a:endParaRPr lang="es-PE"/>
        </a:p>
      </dgm:t>
    </dgm:pt>
    <dgm:pt modelId="{28FC0771-673D-4870-A936-4E92104312E8}" type="pres">
      <dgm:prSet presAssocID="{BA94AA15-238D-4DA4-B856-71A171390E91}" presName="node" presStyleLbl="node1" presStyleIdx="3" presStyleCnt="4" custScaleX="141707" custScaleY="134125" custRadScaleRad="134936" custRadScaleInc="566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8BE0B5F-19BD-446D-BE68-84305DAF3EE5}" type="pres">
      <dgm:prSet presAssocID="{BA94AA15-238D-4DA4-B856-71A171390E91}" presName="dummy" presStyleCnt="0"/>
      <dgm:spPr/>
    </dgm:pt>
    <dgm:pt modelId="{59FABBD0-E8CE-4695-A8C2-6ED807EB4985}" type="pres">
      <dgm:prSet presAssocID="{EDB2B88A-B0EA-4AAA-9FDA-DA8BE9516342}" presName="sibTrans" presStyleLbl="sibTrans2D1" presStyleIdx="3" presStyleCnt="4" custScaleX="111243" custScaleY="111638"/>
      <dgm:spPr/>
      <dgm:t>
        <a:bodyPr/>
        <a:lstStyle/>
        <a:p>
          <a:endParaRPr lang="es-PE"/>
        </a:p>
      </dgm:t>
    </dgm:pt>
  </dgm:ptLst>
  <dgm:cxnLst>
    <dgm:cxn modelId="{B49D10F6-EC3A-4A99-A6CF-EF1F211B4FB1}" type="presOf" srcId="{56743E29-93AB-4249-BE81-DDA62A3635AE}" destId="{56980C67-0881-4AC6-A286-232A1A76C591}" srcOrd="0" destOrd="0" presId="urn:microsoft.com/office/officeart/2005/8/layout/radial6"/>
    <dgm:cxn modelId="{72F3159D-2BF7-4174-A8E6-12007DA1ED8F}" type="presOf" srcId="{B00EB36A-BE65-4E94-AEF7-0888B786D296}" destId="{0FCD787C-FB20-4A66-A0DA-496C70C55BF1}" srcOrd="0" destOrd="0" presId="urn:microsoft.com/office/officeart/2005/8/layout/radial6"/>
    <dgm:cxn modelId="{3EAB17B1-1851-45BE-B27D-58B0744EA0F0}" type="presOf" srcId="{BA94AA15-238D-4DA4-B856-71A171390E91}" destId="{28FC0771-673D-4870-A936-4E92104312E8}" srcOrd="0" destOrd="0" presId="urn:microsoft.com/office/officeart/2005/8/layout/radial6"/>
    <dgm:cxn modelId="{C1F24AEA-2975-41EF-918C-F06D1019FCF5}" srcId="{03D5D805-CE24-469A-876E-2D9D022CFE98}" destId="{45F7E6C8-4D81-43E8-A153-28E1702E6996}" srcOrd="0" destOrd="0" parTransId="{02EE6DE4-7C6D-4D21-A602-87982EEF8B81}" sibTransId="{AF81AE87-39CE-4968-9205-69AF0E7D6739}"/>
    <dgm:cxn modelId="{5CAFDDC0-72A9-4040-8EF9-BFF77B7539CD}" srcId="{56743E29-93AB-4249-BE81-DDA62A3635AE}" destId="{03D5D805-CE24-469A-876E-2D9D022CFE98}" srcOrd="0" destOrd="0" parTransId="{2FA9DDE3-9714-44A4-9F97-9187382884DF}" sibTransId="{E60FB410-37C8-415F-B542-79F5810A2B4D}"/>
    <dgm:cxn modelId="{3A107037-35AF-40E5-9DC2-CC36AC5735ED}" type="presOf" srcId="{D9314E99-BDBA-4078-AB36-970669F50C75}" destId="{C2BC3271-FD49-41ED-8EB1-2560B64675A2}" srcOrd="0" destOrd="0" presId="urn:microsoft.com/office/officeart/2005/8/layout/radial6"/>
    <dgm:cxn modelId="{CB98A52F-E702-4632-BD21-550BA046835F}" srcId="{03D5D805-CE24-469A-876E-2D9D022CFE98}" destId="{BA94AA15-238D-4DA4-B856-71A171390E91}" srcOrd="3" destOrd="0" parTransId="{53A36538-99A7-42FD-9856-734A5DE6C261}" sibTransId="{EDB2B88A-B0EA-4AAA-9FDA-DA8BE9516342}"/>
    <dgm:cxn modelId="{44DBBE3A-9FC0-4DB4-882E-164F9C726594}" type="presOf" srcId="{45F7E6C8-4D81-43E8-A153-28E1702E6996}" destId="{32C196AA-2583-4E7D-8897-D8AFEDDD458F}" srcOrd="0" destOrd="0" presId="urn:microsoft.com/office/officeart/2005/8/layout/radial6"/>
    <dgm:cxn modelId="{4CCB3F5E-529C-4616-8043-9DF2F233B785}" srcId="{03D5D805-CE24-469A-876E-2D9D022CFE98}" destId="{43B0CDBA-719C-4861-ACB0-29AAB5DD2005}" srcOrd="1" destOrd="0" parTransId="{1AA8A840-079D-4063-80DB-085755278998}" sibTransId="{8F71BC89-1A3C-45DE-953A-0E0993C5C6BE}"/>
    <dgm:cxn modelId="{73CD9B76-0C40-4399-8F3B-2B1C9854DB55}" type="presOf" srcId="{EDB2B88A-B0EA-4AAA-9FDA-DA8BE9516342}" destId="{59FABBD0-E8CE-4695-A8C2-6ED807EB4985}" srcOrd="0" destOrd="0" presId="urn:microsoft.com/office/officeart/2005/8/layout/radial6"/>
    <dgm:cxn modelId="{9A4B37D4-88EA-4B4A-8401-DF8E902A7209}" type="presOf" srcId="{43B0CDBA-719C-4861-ACB0-29AAB5DD2005}" destId="{3F8F32F2-DB7C-4B03-8FC7-97043E2982A1}" srcOrd="0" destOrd="0" presId="urn:microsoft.com/office/officeart/2005/8/layout/radial6"/>
    <dgm:cxn modelId="{923C87B8-1ACA-4920-A888-79A35FCB6984}" type="presOf" srcId="{03D5D805-CE24-469A-876E-2D9D022CFE98}" destId="{4BDDB674-761A-413E-806C-A262B4065821}" srcOrd="0" destOrd="0" presId="urn:microsoft.com/office/officeart/2005/8/layout/radial6"/>
    <dgm:cxn modelId="{E4EE9BB7-B961-4CA8-9C08-03692DD9EC21}" srcId="{03D5D805-CE24-469A-876E-2D9D022CFE98}" destId="{B00EB36A-BE65-4E94-AEF7-0888B786D296}" srcOrd="2" destOrd="0" parTransId="{191ADDC6-D045-467B-963B-6CF7D26C1CD3}" sibTransId="{D9314E99-BDBA-4078-AB36-970669F50C75}"/>
    <dgm:cxn modelId="{7DF29B2B-652D-4A8A-BD18-5DA76EE20C3A}" type="presOf" srcId="{8F71BC89-1A3C-45DE-953A-0E0993C5C6BE}" destId="{16D5FF13-0345-47C3-9164-52E8A9989C7C}" srcOrd="0" destOrd="0" presId="urn:microsoft.com/office/officeart/2005/8/layout/radial6"/>
    <dgm:cxn modelId="{76F4DDA0-DC93-4ACD-B661-18A1E1473E3B}" type="presOf" srcId="{AF81AE87-39CE-4968-9205-69AF0E7D6739}" destId="{D9624B8B-DA7A-46AB-B109-4E93B5A21C13}" srcOrd="0" destOrd="0" presId="urn:microsoft.com/office/officeart/2005/8/layout/radial6"/>
    <dgm:cxn modelId="{DF077DE0-1CC4-48F1-98F1-62DC0996739F}" type="presParOf" srcId="{56980C67-0881-4AC6-A286-232A1A76C591}" destId="{4BDDB674-761A-413E-806C-A262B4065821}" srcOrd="0" destOrd="0" presId="urn:microsoft.com/office/officeart/2005/8/layout/radial6"/>
    <dgm:cxn modelId="{9D2905FB-5891-4536-88B6-8D49379D06CC}" type="presParOf" srcId="{56980C67-0881-4AC6-A286-232A1A76C591}" destId="{32C196AA-2583-4E7D-8897-D8AFEDDD458F}" srcOrd="1" destOrd="0" presId="urn:microsoft.com/office/officeart/2005/8/layout/radial6"/>
    <dgm:cxn modelId="{97892D1B-08CE-4904-85DB-5A79C0046F23}" type="presParOf" srcId="{56980C67-0881-4AC6-A286-232A1A76C591}" destId="{B87CA812-77E4-43C8-AF78-5AB953F7E5D7}" srcOrd="2" destOrd="0" presId="urn:microsoft.com/office/officeart/2005/8/layout/radial6"/>
    <dgm:cxn modelId="{B80E0AD3-0136-4867-9934-00436CC0E2C5}" type="presParOf" srcId="{56980C67-0881-4AC6-A286-232A1A76C591}" destId="{D9624B8B-DA7A-46AB-B109-4E93B5A21C13}" srcOrd="3" destOrd="0" presId="urn:microsoft.com/office/officeart/2005/8/layout/radial6"/>
    <dgm:cxn modelId="{4BBB07AA-8A1E-4231-9201-1E91897CF005}" type="presParOf" srcId="{56980C67-0881-4AC6-A286-232A1A76C591}" destId="{3F8F32F2-DB7C-4B03-8FC7-97043E2982A1}" srcOrd="4" destOrd="0" presId="urn:microsoft.com/office/officeart/2005/8/layout/radial6"/>
    <dgm:cxn modelId="{2B241CE2-04EC-4679-8B13-0EF7863FF044}" type="presParOf" srcId="{56980C67-0881-4AC6-A286-232A1A76C591}" destId="{9F1B2A98-93D6-4BDF-BA03-3F3399CDD749}" srcOrd="5" destOrd="0" presId="urn:microsoft.com/office/officeart/2005/8/layout/radial6"/>
    <dgm:cxn modelId="{F2A9D057-E3B1-4C6D-A84B-FADC98F324FF}" type="presParOf" srcId="{56980C67-0881-4AC6-A286-232A1A76C591}" destId="{16D5FF13-0345-47C3-9164-52E8A9989C7C}" srcOrd="6" destOrd="0" presId="urn:microsoft.com/office/officeart/2005/8/layout/radial6"/>
    <dgm:cxn modelId="{C3F388BE-DBF0-4C7D-8038-AE16FE1C06EA}" type="presParOf" srcId="{56980C67-0881-4AC6-A286-232A1A76C591}" destId="{0FCD787C-FB20-4A66-A0DA-496C70C55BF1}" srcOrd="7" destOrd="0" presId="urn:microsoft.com/office/officeart/2005/8/layout/radial6"/>
    <dgm:cxn modelId="{53DB23F0-D132-4494-A780-4F2FA0178380}" type="presParOf" srcId="{56980C67-0881-4AC6-A286-232A1A76C591}" destId="{FF2766CC-25E0-4B84-90EB-7B0C27EDD48D}" srcOrd="8" destOrd="0" presId="urn:microsoft.com/office/officeart/2005/8/layout/radial6"/>
    <dgm:cxn modelId="{ED7C0991-C52B-41E5-9D2C-75FA113C20FE}" type="presParOf" srcId="{56980C67-0881-4AC6-A286-232A1A76C591}" destId="{C2BC3271-FD49-41ED-8EB1-2560B64675A2}" srcOrd="9" destOrd="0" presId="urn:microsoft.com/office/officeart/2005/8/layout/radial6"/>
    <dgm:cxn modelId="{DEA03F3E-DA91-4CF6-8A79-31F032CB00FC}" type="presParOf" srcId="{56980C67-0881-4AC6-A286-232A1A76C591}" destId="{28FC0771-673D-4870-A936-4E92104312E8}" srcOrd="10" destOrd="0" presId="urn:microsoft.com/office/officeart/2005/8/layout/radial6"/>
    <dgm:cxn modelId="{CD74D652-5B5D-4E30-A8AF-EECEFD83C9AC}" type="presParOf" srcId="{56980C67-0881-4AC6-A286-232A1A76C591}" destId="{78BE0B5F-19BD-446D-BE68-84305DAF3EE5}" srcOrd="11" destOrd="0" presId="urn:microsoft.com/office/officeart/2005/8/layout/radial6"/>
    <dgm:cxn modelId="{869C1579-2256-441B-820B-AB2A0D709403}" type="presParOf" srcId="{56980C67-0881-4AC6-A286-232A1A76C591}" destId="{59FABBD0-E8CE-4695-A8C2-6ED807EB4985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9BB7F9F-1A3D-43B6-9090-773E6C3A7863}" type="doc">
      <dgm:prSet loTypeId="urn:microsoft.com/office/officeart/2005/8/layout/cycle1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B1D78DA8-5B9E-480B-8B57-3A8C6A7BDFE3}">
      <dgm:prSet phldrT="[Texto]"/>
      <dgm:spPr/>
      <dgm:t>
        <a:bodyPr/>
        <a:lstStyle/>
        <a:p>
          <a:r>
            <a:rPr lang="es-ES" dirty="0" smtClean="0">
              <a:solidFill>
                <a:srgbClr val="92D050"/>
              </a:solidFill>
              <a:latin typeface="Berlin Sans FB Demi" pitchFamily="34" charset="0"/>
            </a:rPr>
            <a:t>Calidad de experiencia del turista</a:t>
          </a:r>
          <a:endParaRPr lang="es-ES" dirty="0">
            <a:solidFill>
              <a:srgbClr val="92D050"/>
            </a:solidFill>
            <a:latin typeface="Berlin Sans FB Demi" pitchFamily="34" charset="0"/>
          </a:endParaRPr>
        </a:p>
      </dgm:t>
    </dgm:pt>
    <dgm:pt modelId="{0412EBB8-4E23-4836-9FA5-6FA7E286C5F3}" type="parTrans" cxnId="{62CE6CE3-F67D-4130-8250-B79A2E4CBC03}">
      <dgm:prSet/>
      <dgm:spPr/>
      <dgm:t>
        <a:bodyPr/>
        <a:lstStyle/>
        <a:p>
          <a:endParaRPr lang="es-ES"/>
        </a:p>
      </dgm:t>
    </dgm:pt>
    <dgm:pt modelId="{78C8D833-2884-4504-B6C5-0FF98DB73DA3}" type="sibTrans" cxnId="{62CE6CE3-F67D-4130-8250-B79A2E4CBC03}">
      <dgm:prSet/>
      <dgm:spPr/>
      <dgm:t>
        <a:bodyPr/>
        <a:lstStyle/>
        <a:p>
          <a:endParaRPr lang="es-ES"/>
        </a:p>
      </dgm:t>
    </dgm:pt>
    <dgm:pt modelId="{6A1EAE7C-12A9-49E4-AF82-AD453317C391}">
      <dgm:prSet phldrT="[Texto]"/>
      <dgm:spPr/>
      <dgm:t>
        <a:bodyPr/>
        <a:lstStyle/>
        <a:p>
          <a:r>
            <a:rPr lang="es-ES" dirty="0" smtClean="0">
              <a:solidFill>
                <a:srgbClr val="FFC000"/>
              </a:solidFill>
              <a:latin typeface="Berlin Sans FB Demi" pitchFamily="34" charset="0"/>
            </a:rPr>
            <a:t>Promover desarrollo económico/ incrementar niveles de rentabilidad económica</a:t>
          </a:r>
          <a:endParaRPr lang="es-ES" dirty="0">
            <a:solidFill>
              <a:srgbClr val="FFC000"/>
            </a:solidFill>
            <a:latin typeface="Berlin Sans FB Demi" pitchFamily="34" charset="0"/>
          </a:endParaRPr>
        </a:p>
      </dgm:t>
    </dgm:pt>
    <dgm:pt modelId="{691883C9-9D82-402A-A829-D024641802D5}" type="parTrans" cxnId="{3EC10DC2-B617-4CA2-8DAE-BEDB5BD49749}">
      <dgm:prSet/>
      <dgm:spPr/>
      <dgm:t>
        <a:bodyPr/>
        <a:lstStyle/>
        <a:p>
          <a:endParaRPr lang="es-ES"/>
        </a:p>
      </dgm:t>
    </dgm:pt>
    <dgm:pt modelId="{22E3F9CF-D50C-43AB-84D5-119E19EDAC36}" type="sibTrans" cxnId="{3EC10DC2-B617-4CA2-8DAE-BEDB5BD49749}">
      <dgm:prSet/>
      <dgm:spPr/>
      <dgm:t>
        <a:bodyPr/>
        <a:lstStyle/>
        <a:p>
          <a:endParaRPr lang="es-ES"/>
        </a:p>
      </dgm:t>
    </dgm:pt>
    <dgm:pt modelId="{B4C980E1-E140-47DD-BC4B-44C78299A418}">
      <dgm:prSet phldrT="[Texto]"/>
      <dgm:spPr/>
      <dgm:t>
        <a:bodyPr/>
        <a:lstStyle/>
        <a:p>
          <a:r>
            <a:rPr lang="es-ES" dirty="0" smtClean="0">
              <a:solidFill>
                <a:srgbClr val="FF33CC"/>
              </a:solidFill>
              <a:latin typeface="Berlin Sans FB Demi" pitchFamily="34" charset="0"/>
            </a:rPr>
            <a:t>Mejorar y mantener calidad del medio ambiente</a:t>
          </a:r>
          <a:endParaRPr lang="es-ES" dirty="0">
            <a:solidFill>
              <a:srgbClr val="FF33CC"/>
            </a:solidFill>
            <a:latin typeface="Berlin Sans FB Demi" pitchFamily="34" charset="0"/>
          </a:endParaRPr>
        </a:p>
      </dgm:t>
    </dgm:pt>
    <dgm:pt modelId="{905649F2-E741-434C-8640-9F1504E6CDC0}" type="parTrans" cxnId="{5AD8245E-877D-45C5-885A-F498E1128A06}">
      <dgm:prSet/>
      <dgm:spPr/>
      <dgm:t>
        <a:bodyPr/>
        <a:lstStyle/>
        <a:p>
          <a:endParaRPr lang="es-ES"/>
        </a:p>
      </dgm:t>
    </dgm:pt>
    <dgm:pt modelId="{6084F762-2A40-406F-8C74-740C790776C8}" type="sibTrans" cxnId="{5AD8245E-877D-45C5-885A-F498E1128A06}">
      <dgm:prSet/>
      <dgm:spPr/>
      <dgm:t>
        <a:bodyPr/>
        <a:lstStyle/>
        <a:p>
          <a:endParaRPr lang="es-ES"/>
        </a:p>
      </dgm:t>
    </dgm:pt>
    <dgm:pt modelId="{640C73E9-7E2E-44C3-9853-7C2F621F4E58}">
      <dgm:prSet phldrT="[Texto]"/>
      <dgm:spPr/>
      <dgm:t>
        <a:bodyPr/>
        <a:lstStyle/>
        <a:p>
          <a:r>
            <a:rPr lang="es-ES" dirty="0" smtClean="0">
              <a:latin typeface="Berlin Sans FB Demi" pitchFamily="34" charset="0"/>
            </a:rPr>
            <a:t>Refuerza la identidad, promueve la conservación y difusión del patrimonio</a:t>
          </a:r>
          <a:endParaRPr lang="es-ES" dirty="0">
            <a:latin typeface="Berlin Sans FB Demi" pitchFamily="34" charset="0"/>
          </a:endParaRPr>
        </a:p>
      </dgm:t>
    </dgm:pt>
    <dgm:pt modelId="{1DA2818F-0144-4D00-B3C3-99AB3F84322E}" type="parTrans" cxnId="{5A450E80-97DD-4B72-BA5F-980974AACD5F}">
      <dgm:prSet/>
      <dgm:spPr/>
      <dgm:t>
        <a:bodyPr/>
        <a:lstStyle/>
        <a:p>
          <a:endParaRPr lang="es-ES"/>
        </a:p>
      </dgm:t>
    </dgm:pt>
    <dgm:pt modelId="{F4DE7080-8790-4A92-81BB-2E957F91E5BE}" type="sibTrans" cxnId="{5A450E80-97DD-4B72-BA5F-980974AACD5F}">
      <dgm:prSet/>
      <dgm:spPr/>
      <dgm:t>
        <a:bodyPr/>
        <a:lstStyle/>
        <a:p>
          <a:endParaRPr lang="es-ES"/>
        </a:p>
      </dgm:t>
    </dgm:pt>
    <dgm:pt modelId="{9400A7AB-4DFB-4012-B1A4-13ABA7B5FF74}">
      <dgm:prSet phldrT="[Texto]"/>
      <dgm:spPr/>
      <dgm:t>
        <a:bodyPr/>
        <a:lstStyle/>
        <a:p>
          <a:r>
            <a:rPr lang="es-ES" dirty="0" smtClean="0">
              <a:solidFill>
                <a:srgbClr val="FF0000"/>
              </a:solidFill>
              <a:latin typeface="Berlin Sans FB Demi" pitchFamily="34" charset="0"/>
            </a:rPr>
            <a:t>Mejora  calidad de vida</a:t>
          </a:r>
          <a:endParaRPr lang="es-ES" dirty="0">
            <a:solidFill>
              <a:srgbClr val="FF0000"/>
            </a:solidFill>
            <a:latin typeface="Berlin Sans FB Demi" pitchFamily="34" charset="0"/>
          </a:endParaRPr>
        </a:p>
      </dgm:t>
    </dgm:pt>
    <dgm:pt modelId="{835CDA31-E795-405D-A091-D68EAD1184D0}" type="parTrans" cxnId="{1BB793F6-7258-4794-B5E4-9DC4BAD31167}">
      <dgm:prSet/>
      <dgm:spPr/>
      <dgm:t>
        <a:bodyPr/>
        <a:lstStyle/>
        <a:p>
          <a:endParaRPr lang="es-ES"/>
        </a:p>
      </dgm:t>
    </dgm:pt>
    <dgm:pt modelId="{2A17A8A5-A70A-4534-9C42-3E23F32C2F49}" type="sibTrans" cxnId="{1BB793F6-7258-4794-B5E4-9DC4BAD31167}">
      <dgm:prSet/>
      <dgm:spPr/>
      <dgm:t>
        <a:bodyPr/>
        <a:lstStyle/>
        <a:p>
          <a:endParaRPr lang="es-ES"/>
        </a:p>
      </dgm:t>
    </dgm:pt>
    <dgm:pt modelId="{7CE58693-BC3A-469A-998F-D51248611792}" type="pres">
      <dgm:prSet presAssocID="{59BB7F9F-1A3D-43B6-9090-773E6C3A786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6016F87A-DFF6-4D9F-96FB-8CC73F2D84D4}" type="pres">
      <dgm:prSet presAssocID="{B1D78DA8-5B9E-480B-8B57-3A8C6A7BDFE3}" presName="dummy" presStyleCnt="0"/>
      <dgm:spPr/>
    </dgm:pt>
    <dgm:pt modelId="{B348641F-D463-4A8E-B7D9-B5E3AC9F6692}" type="pres">
      <dgm:prSet presAssocID="{B1D78DA8-5B9E-480B-8B57-3A8C6A7BDFE3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2C4EFFE-1F83-4835-A58B-FC8EB50E87D8}" type="pres">
      <dgm:prSet presAssocID="{78C8D833-2884-4504-B6C5-0FF98DB73DA3}" presName="sibTrans" presStyleLbl="node1" presStyleIdx="0" presStyleCnt="5"/>
      <dgm:spPr/>
      <dgm:t>
        <a:bodyPr/>
        <a:lstStyle/>
        <a:p>
          <a:endParaRPr lang="es-PE"/>
        </a:p>
      </dgm:t>
    </dgm:pt>
    <dgm:pt modelId="{CD0EC03F-766C-41D7-A464-A8AF061F8D69}" type="pres">
      <dgm:prSet presAssocID="{6A1EAE7C-12A9-49E4-AF82-AD453317C391}" presName="dummy" presStyleCnt="0"/>
      <dgm:spPr/>
    </dgm:pt>
    <dgm:pt modelId="{6C64C98F-4587-49AF-AE8B-CF361A0B491D}" type="pres">
      <dgm:prSet presAssocID="{6A1EAE7C-12A9-49E4-AF82-AD453317C391}" presName="node" presStyleLbl="revTx" presStyleIdx="1" presStyleCnt="5" custScaleX="96780" custScaleY="8629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2917C57-1C59-4605-9708-5D5D955606AA}" type="pres">
      <dgm:prSet presAssocID="{22E3F9CF-D50C-43AB-84D5-119E19EDAC36}" presName="sibTrans" presStyleLbl="node1" presStyleIdx="1" presStyleCnt="5"/>
      <dgm:spPr/>
      <dgm:t>
        <a:bodyPr/>
        <a:lstStyle/>
        <a:p>
          <a:endParaRPr lang="es-PE"/>
        </a:p>
      </dgm:t>
    </dgm:pt>
    <dgm:pt modelId="{46C2453C-4E99-4899-896D-D44FC00CCA91}" type="pres">
      <dgm:prSet presAssocID="{B4C980E1-E140-47DD-BC4B-44C78299A418}" presName="dummy" presStyleCnt="0"/>
      <dgm:spPr/>
    </dgm:pt>
    <dgm:pt modelId="{5BB2D4AC-83A7-43D7-A381-FF28118B0909}" type="pres">
      <dgm:prSet presAssocID="{B4C980E1-E140-47DD-BC4B-44C78299A418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5C093D0-75DC-4AE2-A9E2-3EE18A380805}" type="pres">
      <dgm:prSet presAssocID="{6084F762-2A40-406F-8C74-740C790776C8}" presName="sibTrans" presStyleLbl="node1" presStyleIdx="2" presStyleCnt="5"/>
      <dgm:spPr/>
      <dgm:t>
        <a:bodyPr/>
        <a:lstStyle/>
        <a:p>
          <a:endParaRPr lang="es-PE"/>
        </a:p>
      </dgm:t>
    </dgm:pt>
    <dgm:pt modelId="{3B6D569F-C199-444F-A340-7218DA58E1BE}" type="pres">
      <dgm:prSet presAssocID="{640C73E9-7E2E-44C3-9853-7C2F621F4E58}" presName="dummy" presStyleCnt="0"/>
      <dgm:spPr/>
    </dgm:pt>
    <dgm:pt modelId="{59B14D89-D080-4C03-AC5B-A1B14F759550}" type="pres">
      <dgm:prSet presAssocID="{640C73E9-7E2E-44C3-9853-7C2F621F4E58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F2FD74B-D479-422B-8086-666F568EF3EA}" type="pres">
      <dgm:prSet presAssocID="{F4DE7080-8790-4A92-81BB-2E957F91E5BE}" presName="sibTrans" presStyleLbl="node1" presStyleIdx="3" presStyleCnt="5"/>
      <dgm:spPr/>
      <dgm:t>
        <a:bodyPr/>
        <a:lstStyle/>
        <a:p>
          <a:endParaRPr lang="es-PE"/>
        </a:p>
      </dgm:t>
    </dgm:pt>
    <dgm:pt modelId="{3D7A4FB1-2C7F-4FF3-9163-6099566A9E6D}" type="pres">
      <dgm:prSet presAssocID="{9400A7AB-4DFB-4012-B1A4-13ABA7B5FF74}" presName="dummy" presStyleCnt="0"/>
      <dgm:spPr/>
    </dgm:pt>
    <dgm:pt modelId="{E4055162-E099-4921-9EDF-DC20398E24A5}" type="pres">
      <dgm:prSet presAssocID="{9400A7AB-4DFB-4012-B1A4-13ABA7B5FF74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D3B31-C457-4ACB-B5AD-D141431DC46C}" type="pres">
      <dgm:prSet presAssocID="{2A17A8A5-A70A-4534-9C42-3E23F32C2F49}" presName="sibTrans" presStyleLbl="node1" presStyleIdx="4" presStyleCnt="5" custLinFactNeighborX="265" custLinFactNeighborY="649"/>
      <dgm:spPr/>
      <dgm:t>
        <a:bodyPr/>
        <a:lstStyle/>
        <a:p>
          <a:endParaRPr lang="es-PE"/>
        </a:p>
      </dgm:t>
    </dgm:pt>
  </dgm:ptLst>
  <dgm:cxnLst>
    <dgm:cxn modelId="{ADE11943-D6D8-4CDF-B4CF-A67E061EB6CA}" type="presOf" srcId="{6A1EAE7C-12A9-49E4-AF82-AD453317C391}" destId="{6C64C98F-4587-49AF-AE8B-CF361A0B491D}" srcOrd="0" destOrd="0" presId="urn:microsoft.com/office/officeart/2005/8/layout/cycle1"/>
    <dgm:cxn modelId="{5AD8245E-877D-45C5-885A-F498E1128A06}" srcId="{59BB7F9F-1A3D-43B6-9090-773E6C3A7863}" destId="{B4C980E1-E140-47DD-BC4B-44C78299A418}" srcOrd="2" destOrd="0" parTransId="{905649F2-E741-434C-8640-9F1504E6CDC0}" sibTransId="{6084F762-2A40-406F-8C74-740C790776C8}"/>
    <dgm:cxn modelId="{0A4042F4-890A-4C99-B7AA-2AFC1D2A43AC}" type="presOf" srcId="{9400A7AB-4DFB-4012-B1A4-13ABA7B5FF74}" destId="{E4055162-E099-4921-9EDF-DC20398E24A5}" srcOrd="0" destOrd="0" presId="urn:microsoft.com/office/officeart/2005/8/layout/cycle1"/>
    <dgm:cxn modelId="{6FAB08EB-F9E2-4C65-9F37-B89206FEBB13}" type="presOf" srcId="{B1D78DA8-5B9E-480B-8B57-3A8C6A7BDFE3}" destId="{B348641F-D463-4A8E-B7D9-B5E3AC9F6692}" srcOrd="0" destOrd="0" presId="urn:microsoft.com/office/officeart/2005/8/layout/cycle1"/>
    <dgm:cxn modelId="{C7E9C066-4E78-4A2E-9898-6AACA117007B}" type="presOf" srcId="{F4DE7080-8790-4A92-81BB-2E957F91E5BE}" destId="{DF2FD74B-D479-422B-8086-666F568EF3EA}" srcOrd="0" destOrd="0" presId="urn:microsoft.com/office/officeart/2005/8/layout/cycle1"/>
    <dgm:cxn modelId="{6D3CA27C-3E3C-40BF-BC60-B6A2803F1A1F}" type="presOf" srcId="{640C73E9-7E2E-44C3-9853-7C2F621F4E58}" destId="{59B14D89-D080-4C03-AC5B-A1B14F759550}" srcOrd="0" destOrd="0" presId="urn:microsoft.com/office/officeart/2005/8/layout/cycle1"/>
    <dgm:cxn modelId="{FE26D613-D21D-4934-A7BC-BB5DC1680037}" type="presOf" srcId="{59BB7F9F-1A3D-43B6-9090-773E6C3A7863}" destId="{7CE58693-BC3A-469A-998F-D51248611792}" srcOrd="0" destOrd="0" presId="urn:microsoft.com/office/officeart/2005/8/layout/cycle1"/>
    <dgm:cxn modelId="{62CE6CE3-F67D-4130-8250-B79A2E4CBC03}" srcId="{59BB7F9F-1A3D-43B6-9090-773E6C3A7863}" destId="{B1D78DA8-5B9E-480B-8B57-3A8C6A7BDFE3}" srcOrd="0" destOrd="0" parTransId="{0412EBB8-4E23-4836-9FA5-6FA7E286C5F3}" sibTransId="{78C8D833-2884-4504-B6C5-0FF98DB73DA3}"/>
    <dgm:cxn modelId="{A638F06F-CC94-44D8-88FB-3C1286D71A3C}" type="presOf" srcId="{B4C980E1-E140-47DD-BC4B-44C78299A418}" destId="{5BB2D4AC-83A7-43D7-A381-FF28118B0909}" srcOrd="0" destOrd="0" presId="urn:microsoft.com/office/officeart/2005/8/layout/cycle1"/>
    <dgm:cxn modelId="{1BB793F6-7258-4794-B5E4-9DC4BAD31167}" srcId="{59BB7F9F-1A3D-43B6-9090-773E6C3A7863}" destId="{9400A7AB-4DFB-4012-B1A4-13ABA7B5FF74}" srcOrd="4" destOrd="0" parTransId="{835CDA31-E795-405D-A091-D68EAD1184D0}" sibTransId="{2A17A8A5-A70A-4534-9C42-3E23F32C2F49}"/>
    <dgm:cxn modelId="{08863C5B-1826-473F-97E9-8C5FF0BF04A5}" type="presOf" srcId="{78C8D833-2884-4504-B6C5-0FF98DB73DA3}" destId="{E2C4EFFE-1F83-4835-A58B-FC8EB50E87D8}" srcOrd="0" destOrd="0" presId="urn:microsoft.com/office/officeart/2005/8/layout/cycle1"/>
    <dgm:cxn modelId="{3EC10DC2-B617-4CA2-8DAE-BEDB5BD49749}" srcId="{59BB7F9F-1A3D-43B6-9090-773E6C3A7863}" destId="{6A1EAE7C-12A9-49E4-AF82-AD453317C391}" srcOrd="1" destOrd="0" parTransId="{691883C9-9D82-402A-A829-D024641802D5}" sibTransId="{22E3F9CF-D50C-43AB-84D5-119E19EDAC36}"/>
    <dgm:cxn modelId="{82437651-8D13-47B3-AA73-5D633801E1DA}" type="presOf" srcId="{22E3F9CF-D50C-43AB-84D5-119E19EDAC36}" destId="{F2917C57-1C59-4605-9708-5D5D955606AA}" srcOrd="0" destOrd="0" presId="urn:microsoft.com/office/officeart/2005/8/layout/cycle1"/>
    <dgm:cxn modelId="{99DF41B7-A911-4981-9B47-2F8177DF61F7}" type="presOf" srcId="{2A17A8A5-A70A-4534-9C42-3E23F32C2F49}" destId="{0BBD3B31-C457-4ACB-B5AD-D141431DC46C}" srcOrd="0" destOrd="0" presId="urn:microsoft.com/office/officeart/2005/8/layout/cycle1"/>
    <dgm:cxn modelId="{5A450E80-97DD-4B72-BA5F-980974AACD5F}" srcId="{59BB7F9F-1A3D-43B6-9090-773E6C3A7863}" destId="{640C73E9-7E2E-44C3-9853-7C2F621F4E58}" srcOrd="3" destOrd="0" parTransId="{1DA2818F-0144-4D00-B3C3-99AB3F84322E}" sibTransId="{F4DE7080-8790-4A92-81BB-2E957F91E5BE}"/>
    <dgm:cxn modelId="{B795C29D-A66A-4D59-90C8-2C417CCCC639}" type="presOf" srcId="{6084F762-2A40-406F-8C74-740C790776C8}" destId="{F5C093D0-75DC-4AE2-A9E2-3EE18A380805}" srcOrd="0" destOrd="0" presId="urn:microsoft.com/office/officeart/2005/8/layout/cycle1"/>
    <dgm:cxn modelId="{0A541539-3632-4659-BF04-77761CB2DE77}" type="presParOf" srcId="{7CE58693-BC3A-469A-998F-D51248611792}" destId="{6016F87A-DFF6-4D9F-96FB-8CC73F2D84D4}" srcOrd="0" destOrd="0" presId="urn:microsoft.com/office/officeart/2005/8/layout/cycle1"/>
    <dgm:cxn modelId="{74AABD7F-D885-4790-BF23-454FDCEBB82F}" type="presParOf" srcId="{7CE58693-BC3A-469A-998F-D51248611792}" destId="{B348641F-D463-4A8E-B7D9-B5E3AC9F6692}" srcOrd="1" destOrd="0" presId="urn:microsoft.com/office/officeart/2005/8/layout/cycle1"/>
    <dgm:cxn modelId="{F1880878-0D16-4DF0-9C82-4265D2F5C2B3}" type="presParOf" srcId="{7CE58693-BC3A-469A-998F-D51248611792}" destId="{E2C4EFFE-1F83-4835-A58B-FC8EB50E87D8}" srcOrd="2" destOrd="0" presId="urn:microsoft.com/office/officeart/2005/8/layout/cycle1"/>
    <dgm:cxn modelId="{61574708-6FED-49A3-94F4-192EEBA76A5F}" type="presParOf" srcId="{7CE58693-BC3A-469A-998F-D51248611792}" destId="{CD0EC03F-766C-41D7-A464-A8AF061F8D69}" srcOrd="3" destOrd="0" presId="urn:microsoft.com/office/officeart/2005/8/layout/cycle1"/>
    <dgm:cxn modelId="{69A5F829-261A-48C5-900F-697D83648FEB}" type="presParOf" srcId="{7CE58693-BC3A-469A-998F-D51248611792}" destId="{6C64C98F-4587-49AF-AE8B-CF361A0B491D}" srcOrd="4" destOrd="0" presId="urn:microsoft.com/office/officeart/2005/8/layout/cycle1"/>
    <dgm:cxn modelId="{BD06FAD6-A143-46C1-8F73-D5EC86555E24}" type="presParOf" srcId="{7CE58693-BC3A-469A-998F-D51248611792}" destId="{F2917C57-1C59-4605-9708-5D5D955606AA}" srcOrd="5" destOrd="0" presId="urn:microsoft.com/office/officeart/2005/8/layout/cycle1"/>
    <dgm:cxn modelId="{E6F2DB55-808F-4FEE-96B1-D132D8296348}" type="presParOf" srcId="{7CE58693-BC3A-469A-998F-D51248611792}" destId="{46C2453C-4E99-4899-896D-D44FC00CCA91}" srcOrd="6" destOrd="0" presId="urn:microsoft.com/office/officeart/2005/8/layout/cycle1"/>
    <dgm:cxn modelId="{F65EA21A-5F82-4DF6-83C6-E9BE312FC0EE}" type="presParOf" srcId="{7CE58693-BC3A-469A-998F-D51248611792}" destId="{5BB2D4AC-83A7-43D7-A381-FF28118B0909}" srcOrd="7" destOrd="0" presId="urn:microsoft.com/office/officeart/2005/8/layout/cycle1"/>
    <dgm:cxn modelId="{8D875DE3-EB5F-4932-9A9F-1211CC55A077}" type="presParOf" srcId="{7CE58693-BC3A-469A-998F-D51248611792}" destId="{F5C093D0-75DC-4AE2-A9E2-3EE18A380805}" srcOrd="8" destOrd="0" presId="urn:microsoft.com/office/officeart/2005/8/layout/cycle1"/>
    <dgm:cxn modelId="{96E065F5-9DA9-4C85-8A98-BC0DDED3167E}" type="presParOf" srcId="{7CE58693-BC3A-469A-998F-D51248611792}" destId="{3B6D569F-C199-444F-A340-7218DA58E1BE}" srcOrd="9" destOrd="0" presId="urn:microsoft.com/office/officeart/2005/8/layout/cycle1"/>
    <dgm:cxn modelId="{42A22E42-04DA-4331-8D0E-F66C7A759B37}" type="presParOf" srcId="{7CE58693-BC3A-469A-998F-D51248611792}" destId="{59B14D89-D080-4C03-AC5B-A1B14F759550}" srcOrd="10" destOrd="0" presId="urn:microsoft.com/office/officeart/2005/8/layout/cycle1"/>
    <dgm:cxn modelId="{5EA27FD5-20DE-4B20-B990-A64A24FB0153}" type="presParOf" srcId="{7CE58693-BC3A-469A-998F-D51248611792}" destId="{DF2FD74B-D479-422B-8086-666F568EF3EA}" srcOrd="11" destOrd="0" presId="urn:microsoft.com/office/officeart/2005/8/layout/cycle1"/>
    <dgm:cxn modelId="{D07274A6-C73D-42F0-862D-1637918BAE93}" type="presParOf" srcId="{7CE58693-BC3A-469A-998F-D51248611792}" destId="{3D7A4FB1-2C7F-4FF3-9163-6099566A9E6D}" srcOrd="12" destOrd="0" presId="urn:microsoft.com/office/officeart/2005/8/layout/cycle1"/>
    <dgm:cxn modelId="{A367BCCF-F000-4873-9209-DD4F4D769DFE}" type="presParOf" srcId="{7CE58693-BC3A-469A-998F-D51248611792}" destId="{E4055162-E099-4921-9EDF-DC20398E24A5}" srcOrd="13" destOrd="0" presId="urn:microsoft.com/office/officeart/2005/8/layout/cycle1"/>
    <dgm:cxn modelId="{7FBF4329-091F-44C3-BB4A-E3FC27A96D88}" type="presParOf" srcId="{7CE58693-BC3A-469A-998F-D51248611792}" destId="{0BBD3B31-C457-4ACB-B5AD-D141431DC46C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BCFA3E9-9354-4AE6-A7AD-5F4FDCA9037F}" type="doc">
      <dgm:prSet loTypeId="urn:microsoft.com/office/officeart/2005/8/layout/venn3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3C743231-85EA-4C5B-A2F3-3F020C434463}">
      <dgm:prSet phldrT="[Texto]"/>
      <dgm:spPr/>
      <dgm:t>
        <a:bodyPr/>
        <a:lstStyle/>
        <a:p>
          <a:r>
            <a:rPr lang="es-ES" dirty="0" smtClean="0"/>
            <a:t>Turistas</a:t>
          </a:r>
          <a:endParaRPr lang="es-ES" dirty="0"/>
        </a:p>
      </dgm:t>
    </dgm:pt>
    <dgm:pt modelId="{E34ABDFF-15C4-4255-A385-E3CF2B8CE713}" type="parTrans" cxnId="{39B19EBE-02BE-4624-B6A8-2023AAE8F88A}">
      <dgm:prSet/>
      <dgm:spPr/>
      <dgm:t>
        <a:bodyPr/>
        <a:lstStyle/>
        <a:p>
          <a:endParaRPr lang="es-ES"/>
        </a:p>
      </dgm:t>
    </dgm:pt>
    <dgm:pt modelId="{42E49710-2727-4E63-95A9-7E219912DE89}" type="sibTrans" cxnId="{39B19EBE-02BE-4624-B6A8-2023AAE8F88A}">
      <dgm:prSet/>
      <dgm:spPr/>
      <dgm:t>
        <a:bodyPr/>
        <a:lstStyle/>
        <a:p>
          <a:endParaRPr lang="es-ES"/>
        </a:p>
      </dgm:t>
    </dgm:pt>
    <dgm:pt modelId="{37AB6980-1CC4-4F92-8C9D-79EA6F2DFCC9}">
      <dgm:prSet phldrT="[Texto]"/>
      <dgm:spPr/>
      <dgm:t>
        <a:bodyPr/>
        <a:lstStyle/>
        <a:p>
          <a:r>
            <a:rPr lang="es-ES" dirty="0" smtClean="0"/>
            <a:t>Comunidad</a:t>
          </a:r>
          <a:r>
            <a:rPr lang="es-ES" baseline="0" dirty="0" smtClean="0"/>
            <a:t> Anfitriona</a:t>
          </a:r>
          <a:endParaRPr lang="es-ES" dirty="0"/>
        </a:p>
      </dgm:t>
    </dgm:pt>
    <dgm:pt modelId="{E9C1C10C-5FC8-40D2-8C78-2A9ADCAD82E4}" type="parTrans" cxnId="{4710AC45-FDAC-437F-8CEB-FC2E268E83CA}">
      <dgm:prSet/>
      <dgm:spPr/>
      <dgm:t>
        <a:bodyPr/>
        <a:lstStyle/>
        <a:p>
          <a:endParaRPr lang="es-ES"/>
        </a:p>
      </dgm:t>
    </dgm:pt>
    <dgm:pt modelId="{D4D2B3DE-C77E-4C3C-AF73-54A0F4DD4271}" type="sibTrans" cxnId="{4710AC45-FDAC-437F-8CEB-FC2E268E83CA}">
      <dgm:prSet/>
      <dgm:spPr/>
      <dgm:t>
        <a:bodyPr/>
        <a:lstStyle/>
        <a:p>
          <a:endParaRPr lang="es-ES"/>
        </a:p>
      </dgm:t>
    </dgm:pt>
    <dgm:pt modelId="{A8DB0A11-4381-400B-99D1-9CA9919E2745}">
      <dgm:prSet phldrT="[Texto]"/>
      <dgm:spPr/>
      <dgm:t>
        <a:bodyPr/>
        <a:lstStyle/>
        <a:p>
          <a:r>
            <a:rPr lang="es-ES" dirty="0" smtClean="0"/>
            <a:t>Sector</a:t>
          </a:r>
          <a:r>
            <a:rPr lang="es-ES" baseline="0" dirty="0" smtClean="0"/>
            <a:t> Privado</a:t>
          </a:r>
          <a:endParaRPr lang="es-ES" dirty="0"/>
        </a:p>
      </dgm:t>
    </dgm:pt>
    <dgm:pt modelId="{CFEA66A0-618C-413C-B423-8D1D236167C3}" type="parTrans" cxnId="{0CBD6E07-9E2E-46C6-92AE-90291844F6A6}">
      <dgm:prSet/>
      <dgm:spPr/>
      <dgm:t>
        <a:bodyPr/>
        <a:lstStyle/>
        <a:p>
          <a:endParaRPr lang="es-ES"/>
        </a:p>
      </dgm:t>
    </dgm:pt>
    <dgm:pt modelId="{7AD06412-FBC3-4ECD-B8C5-7D7E5E933DEC}" type="sibTrans" cxnId="{0CBD6E07-9E2E-46C6-92AE-90291844F6A6}">
      <dgm:prSet/>
      <dgm:spPr/>
      <dgm:t>
        <a:bodyPr/>
        <a:lstStyle/>
        <a:p>
          <a:endParaRPr lang="es-ES"/>
        </a:p>
      </dgm:t>
    </dgm:pt>
    <dgm:pt modelId="{17A3A92C-C65E-4551-8B21-6D8BA74FE8EF}">
      <dgm:prSet phldrT="[Texto]"/>
      <dgm:spPr/>
      <dgm:t>
        <a:bodyPr/>
        <a:lstStyle/>
        <a:p>
          <a:r>
            <a:rPr lang="es-ES" dirty="0" smtClean="0"/>
            <a:t>Sector Publico</a:t>
          </a:r>
          <a:endParaRPr lang="es-ES" dirty="0"/>
        </a:p>
      </dgm:t>
    </dgm:pt>
    <dgm:pt modelId="{A4B3DA2A-6AC2-434E-8800-02E4FC812D4E}" type="parTrans" cxnId="{F1285B85-E424-4275-8D40-988761C7D2F9}">
      <dgm:prSet/>
      <dgm:spPr/>
      <dgm:t>
        <a:bodyPr/>
        <a:lstStyle/>
        <a:p>
          <a:endParaRPr lang="es-ES"/>
        </a:p>
      </dgm:t>
    </dgm:pt>
    <dgm:pt modelId="{BA3EC289-685B-467F-8EE0-D540566A7FCE}" type="sibTrans" cxnId="{F1285B85-E424-4275-8D40-988761C7D2F9}">
      <dgm:prSet/>
      <dgm:spPr/>
      <dgm:t>
        <a:bodyPr/>
        <a:lstStyle/>
        <a:p>
          <a:endParaRPr lang="es-ES"/>
        </a:p>
      </dgm:t>
    </dgm:pt>
    <dgm:pt modelId="{5C7ACBDD-EAE0-4B74-9D6B-39394B5794C2}" type="pres">
      <dgm:prSet presAssocID="{FBCFA3E9-9354-4AE6-A7AD-5F4FDCA903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A5836644-D346-4B2E-826E-81DD048B6ADD}" type="pres">
      <dgm:prSet presAssocID="{3C743231-85EA-4C5B-A2F3-3F020C434463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15CEBC2-A775-4F07-B503-C80517A9BDBA}" type="pres">
      <dgm:prSet presAssocID="{42E49710-2727-4E63-95A9-7E219912DE89}" presName="space" presStyleCnt="0"/>
      <dgm:spPr/>
    </dgm:pt>
    <dgm:pt modelId="{9AE9ACB1-5C63-44C2-A699-3273F6356575}" type="pres">
      <dgm:prSet presAssocID="{37AB6980-1CC4-4F92-8C9D-79EA6F2DFCC9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FCB71C6-99B2-4A22-86E3-63E7BB5493BE}" type="pres">
      <dgm:prSet presAssocID="{D4D2B3DE-C77E-4C3C-AF73-54A0F4DD4271}" presName="space" presStyleCnt="0"/>
      <dgm:spPr/>
    </dgm:pt>
    <dgm:pt modelId="{3C4F4C66-38F2-425F-A676-7489CEB2DCC1}" type="pres">
      <dgm:prSet presAssocID="{A8DB0A11-4381-400B-99D1-9CA9919E2745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0ABDFF-C1AE-401A-ADC2-1D8536850CCC}" type="pres">
      <dgm:prSet presAssocID="{7AD06412-FBC3-4ECD-B8C5-7D7E5E933DEC}" presName="space" presStyleCnt="0"/>
      <dgm:spPr/>
    </dgm:pt>
    <dgm:pt modelId="{F932B8AB-0A4B-4F27-9505-4AC16F99F25B}" type="pres">
      <dgm:prSet presAssocID="{17A3A92C-C65E-4551-8B21-6D8BA74FE8EF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9B19EBE-02BE-4624-B6A8-2023AAE8F88A}" srcId="{FBCFA3E9-9354-4AE6-A7AD-5F4FDCA9037F}" destId="{3C743231-85EA-4C5B-A2F3-3F020C434463}" srcOrd="0" destOrd="0" parTransId="{E34ABDFF-15C4-4255-A385-E3CF2B8CE713}" sibTransId="{42E49710-2727-4E63-95A9-7E219912DE89}"/>
    <dgm:cxn modelId="{4710AC45-FDAC-437F-8CEB-FC2E268E83CA}" srcId="{FBCFA3E9-9354-4AE6-A7AD-5F4FDCA9037F}" destId="{37AB6980-1CC4-4F92-8C9D-79EA6F2DFCC9}" srcOrd="1" destOrd="0" parTransId="{E9C1C10C-5FC8-40D2-8C78-2A9ADCAD82E4}" sibTransId="{D4D2B3DE-C77E-4C3C-AF73-54A0F4DD4271}"/>
    <dgm:cxn modelId="{F1285B85-E424-4275-8D40-988761C7D2F9}" srcId="{FBCFA3E9-9354-4AE6-A7AD-5F4FDCA9037F}" destId="{17A3A92C-C65E-4551-8B21-6D8BA74FE8EF}" srcOrd="3" destOrd="0" parTransId="{A4B3DA2A-6AC2-434E-8800-02E4FC812D4E}" sibTransId="{BA3EC289-685B-467F-8EE0-D540566A7FCE}"/>
    <dgm:cxn modelId="{15466F57-14A6-4A19-A3A3-B447D771E7F6}" type="presOf" srcId="{17A3A92C-C65E-4551-8B21-6D8BA74FE8EF}" destId="{F932B8AB-0A4B-4F27-9505-4AC16F99F25B}" srcOrd="0" destOrd="0" presId="urn:microsoft.com/office/officeart/2005/8/layout/venn3"/>
    <dgm:cxn modelId="{18B163B8-612D-466A-988F-BA0FE901D733}" type="presOf" srcId="{3C743231-85EA-4C5B-A2F3-3F020C434463}" destId="{A5836644-D346-4B2E-826E-81DD048B6ADD}" srcOrd="0" destOrd="0" presId="urn:microsoft.com/office/officeart/2005/8/layout/venn3"/>
    <dgm:cxn modelId="{510C7ACC-5361-42DF-A681-13DB1CF8EDB2}" type="presOf" srcId="{FBCFA3E9-9354-4AE6-A7AD-5F4FDCA9037F}" destId="{5C7ACBDD-EAE0-4B74-9D6B-39394B5794C2}" srcOrd="0" destOrd="0" presId="urn:microsoft.com/office/officeart/2005/8/layout/venn3"/>
    <dgm:cxn modelId="{243D9221-CA96-4E51-946F-13AA4BA5B754}" type="presOf" srcId="{37AB6980-1CC4-4F92-8C9D-79EA6F2DFCC9}" destId="{9AE9ACB1-5C63-44C2-A699-3273F6356575}" srcOrd="0" destOrd="0" presId="urn:microsoft.com/office/officeart/2005/8/layout/venn3"/>
    <dgm:cxn modelId="{0CBD6E07-9E2E-46C6-92AE-90291844F6A6}" srcId="{FBCFA3E9-9354-4AE6-A7AD-5F4FDCA9037F}" destId="{A8DB0A11-4381-400B-99D1-9CA9919E2745}" srcOrd="2" destOrd="0" parTransId="{CFEA66A0-618C-413C-B423-8D1D236167C3}" sibTransId="{7AD06412-FBC3-4ECD-B8C5-7D7E5E933DEC}"/>
    <dgm:cxn modelId="{2738B0ED-6583-4A52-82F8-5ACE552CB589}" type="presOf" srcId="{A8DB0A11-4381-400B-99D1-9CA9919E2745}" destId="{3C4F4C66-38F2-425F-A676-7489CEB2DCC1}" srcOrd="0" destOrd="0" presId="urn:microsoft.com/office/officeart/2005/8/layout/venn3"/>
    <dgm:cxn modelId="{8FAF533F-2BE3-4212-B821-55F8B0643587}" type="presParOf" srcId="{5C7ACBDD-EAE0-4B74-9D6B-39394B5794C2}" destId="{A5836644-D346-4B2E-826E-81DD048B6ADD}" srcOrd="0" destOrd="0" presId="urn:microsoft.com/office/officeart/2005/8/layout/venn3"/>
    <dgm:cxn modelId="{470A7630-7BCD-404C-9E6C-D6393DDBB901}" type="presParOf" srcId="{5C7ACBDD-EAE0-4B74-9D6B-39394B5794C2}" destId="{D15CEBC2-A775-4F07-B503-C80517A9BDBA}" srcOrd="1" destOrd="0" presId="urn:microsoft.com/office/officeart/2005/8/layout/venn3"/>
    <dgm:cxn modelId="{113DFF08-FB9F-420B-B486-8D3116ED7953}" type="presParOf" srcId="{5C7ACBDD-EAE0-4B74-9D6B-39394B5794C2}" destId="{9AE9ACB1-5C63-44C2-A699-3273F6356575}" srcOrd="2" destOrd="0" presId="urn:microsoft.com/office/officeart/2005/8/layout/venn3"/>
    <dgm:cxn modelId="{5A7B68B7-CEB6-45A2-91E4-06B91BA44F74}" type="presParOf" srcId="{5C7ACBDD-EAE0-4B74-9D6B-39394B5794C2}" destId="{5FCB71C6-99B2-4A22-86E3-63E7BB5493BE}" srcOrd="3" destOrd="0" presId="urn:microsoft.com/office/officeart/2005/8/layout/venn3"/>
    <dgm:cxn modelId="{79B87C12-EB39-407B-8947-A42E8446878D}" type="presParOf" srcId="{5C7ACBDD-EAE0-4B74-9D6B-39394B5794C2}" destId="{3C4F4C66-38F2-425F-A676-7489CEB2DCC1}" srcOrd="4" destOrd="0" presId="urn:microsoft.com/office/officeart/2005/8/layout/venn3"/>
    <dgm:cxn modelId="{14BAB167-92E8-465D-8328-48FC15421DC1}" type="presParOf" srcId="{5C7ACBDD-EAE0-4B74-9D6B-39394B5794C2}" destId="{140ABDFF-C1AE-401A-ADC2-1D8536850CCC}" srcOrd="5" destOrd="0" presId="urn:microsoft.com/office/officeart/2005/8/layout/venn3"/>
    <dgm:cxn modelId="{3BECC7AC-B528-40EB-A382-E48DFBC2EB52}" type="presParOf" srcId="{5C7ACBDD-EAE0-4B74-9D6B-39394B5794C2}" destId="{F932B8AB-0A4B-4F27-9505-4AC16F99F25B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8BC8CB9-D9C0-4C98-9BB9-83EF89A5C49C}" type="doc">
      <dgm:prSet loTypeId="urn:microsoft.com/office/officeart/2005/8/layout/hList6" loCatId="list" qsTypeId="urn:microsoft.com/office/officeart/2005/8/quickstyle/3d7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4C51D44A-27E5-4F58-9540-88AA7434B261}">
      <dgm:prSet phldrT="[Texto]"/>
      <dgm:spPr/>
      <dgm:t>
        <a:bodyPr/>
        <a:lstStyle/>
        <a:p>
          <a:r>
            <a:rPr lang="es-ES" dirty="0" smtClean="0"/>
            <a:t>Económico</a:t>
          </a:r>
          <a:endParaRPr lang="es-ES" dirty="0"/>
        </a:p>
      </dgm:t>
    </dgm:pt>
    <dgm:pt modelId="{77BC2311-FC3E-4114-BE34-75D19FDA4605}" type="parTrans" cxnId="{6055F3F2-9A05-4596-AC16-BF733F6EF579}">
      <dgm:prSet/>
      <dgm:spPr/>
      <dgm:t>
        <a:bodyPr/>
        <a:lstStyle/>
        <a:p>
          <a:endParaRPr lang="es-ES"/>
        </a:p>
      </dgm:t>
    </dgm:pt>
    <dgm:pt modelId="{3A3815B1-3F49-4EC6-95D7-970C2664C525}" type="sibTrans" cxnId="{6055F3F2-9A05-4596-AC16-BF733F6EF579}">
      <dgm:prSet/>
      <dgm:spPr/>
      <dgm:t>
        <a:bodyPr/>
        <a:lstStyle/>
        <a:p>
          <a:endParaRPr lang="es-ES"/>
        </a:p>
      </dgm:t>
    </dgm:pt>
    <dgm:pt modelId="{7D5A130A-6EDE-44F7-8ABA-E659AD761B96}">
      <dgm:prSet phldrT="[Texto]"/>
      <dgm:spPr/>
      <dgm:t>
        <a:bodyPr/>
        <a:lstStyle/>
        <a:p>
          <a:r>
            <a:rPr lang="es-ES" dirty="0" smtClean="0"/>
            <a:t>Flujo positivo de ingresos para la región visitada</a:t>
          </a:r>
          <a:endParaRPr lang="es-ES" dirty="0"/>
        </a:p>
      </dgm:t>
    </dgm:pt>
    <dgm:pt modelId="{340F01AF-7C3C-43E3-88D1-C2CB7469B619}" type="parTrans" cxnId="{DB72C69C-C213-430A-B419-F43AA03DB7E6}">
      <dgm:prSet/>
      <dgm:spPr/>
      <dgm:t>
        <a:bodyPr/>
        <a:lstStyle/>
        <a:p>
          <a:endParaRPr lang="es-ES"/>
        </a:p>
      </dgm:t>
    </dgm:pt>
    <dgm:pt modelId="{A6BC0A8A-40C1-411B-805D-121026C9F53B}" type="sibTrans" cxnId="{DB72C69C-C213-430A-B419-F43AA03DB7E6}">
      <dgm:prSet/>
      <dgm:spPr/>
      <dgm:t>
        <a:bodyPr/>
        <a:lstStyle/>
        <a:p>
          <a:endParaRPr lang="es-ES"/>
        </a:p>
      </dgm:t>
    </dgm:pt>
    <dgm:pt modelId="{CE2A9B43-4854-490C-8D4A-C467DB769D70}">
      <dgm:prSet phldrT="[Texto]"/>
      <dgm:spPr/>
      <dgm:t>
        <a:bodyPr/>
        <a:lstStyle/>
        <a:p>
          <a:r>
            <a:rPr lang="es-ES" dirty="0" smtClean="0"/>
            <a:t>Ambiental</a:t>
          </a:r>
          <a:endParaRPr lang="es-ES" dirty="0"/>
        </a:p>
      </dgm:t>
    </dgm:pt>
    <dgm:pt modelId="{4651FE76-3FE7-4C09-A088-3738450183CC}" type="parTrans" cxnId="{71C4ACA5-0D29-43D3-A8D8-DD7DB2C5CC47}">
      <dgm:prSet/>
      <dgm:spPr/>
      <dgm:t>
        <a:bodyPr/>
        <a:lstStyle/>
        <a:p>
          <a:endParaRPr lang="es-ES"/>
        </a:p>
      </dgm:t>
    </dgm:pt>
    <dgm:pt modelId="{7F6E8D6E-4707-49E7-AF55-EFEA4BB55635}" type="sibTrans" cxnId="{71C4ACA5-0D29-43D3-A8D8-DD7DB2C5CC47}">
      <dgm:prSet/>
      <dgm:spPr/>
      <dgm:t>
        <a:bodyPr/>
        <a:lstStyle/>
        <a:p>
          <a:endParaRPr lang="es-ES"/>
        </a:p>
      </dgm:t>
    </dgm:pt>
    <dgm:pt modelId="{5120901C-A96C-4026-B835-28024BC5A925}">
      <dgm:prSet phldrT="[Texto]"/>
      <dgm:spPr/>
      <dgm:t>
        <a:bodyPr/>
        <a:lstStyle/>
        <a:p>
          <a:r>
            <a:rPr lang="es-ES" dirty="0" smtClean="0"/>
            <a:t>Uso sostenible  y conservación de los recursos naturales</a:t>
          </a:r>
          <a:endParaRPr lang="es-ES" dirty="0"/>
        </a:p>
      </dgm:t>
    </dgm:pt>
    <dgm:pt modelId="{9A01A8AE-3F59-48B4-AEBE-734EBD44F33B}" type="parTrans" cxnId="{1687EE51-1F59-4C7B-996A-14B76DC18298}">
      <dgm:prSet/>
      <dgm:spPr/>
      <dgm:t>
        <a:bodyPr/>
        <a:lstStyle/>
        <a:p>
          <a:endParaRPr lang="es-ES"/>
        </a:p>
      </dgm:t>
    </dgm:pt>
    <dgm:pt modelId="{01938078-95B9-4DF5-AD57-EAD11B8F1E29}" type="sibTrans" cxnId="{1687EE51-1F59-4C7B-996A-14B76DC18298}">
      <dgm:prSet/>
      <dgm:spPr/>
      <dgm:t>
        <a:bodyPr/>
        <a:lstStyle/>
        <a:p>
          <a:endParaRPr lang="es-ES"/>
        </a:p>
      </dgm:t>
    </dgm:pt>
    <dgm:pt modelId="{E7DA2FF1-3C29-47D5-B1C1-62338152C3CE}">
      <dgm:prSet phldrT="[Texto]"/>
      <dgm:spPr/>
      <dgm:t>
        <a:bodyPr/>
        <a:lstStyle/>
        <a:p>
          <a:r>
            <a:rPr lang="es-ES" dirty="0" smtClean="0"/>
            <a:t>Social</a:t>
          </a:r>
          <a:endParaRPr lang="es-ES" dirty="0"/>
        </a:p>
      </dgm:t>
    </dgm:pt>
    <dgm:pt modelId="{47381608-216E-4FBB-8E35-1691AF6415AC}" type="parTrans" cxnId="{F4192725-74FF-4689-9533-26FB1F685535}">
      <dgm:prSet/>
      <dgm:spPr/>
      <dgm:t>
        <a:bodyPr/>
        <a:lstStyle/>
        <a:p>
          <a:endParaRPr lang="es-ES"/>
        </a:p>
      </dgm:t>
    </dgm:pt>
    <dgm:pt modelId="{AB7C5EBC-9539-4950-A793-180FFEF6F9A2}" type="sibTrans" cxnId="{F4192725-74FF-4689-9533-26FB1F685535}">
      <dgm:prSet/>
      <dgm:spPr/>
      <dgm:t>
        <a:bodyPr/>
        <a:lstStyle/>
        <a:p>
          <a:endParaRPr lang="es-ES"/>
        </a:p>
      </dgm:t>
    </dgm:pt>
    <dgm:pt modelId="{DA20044E-685E-447E-9BF5-57F94A027D73}">
      <dgm:prSet phldrT="[Texto]"/>
      <dgm:spPr/>
      <dgm:t>
        <a:bodyPr/>
        <a:lstStyle/>
        <a:p>
          <a:r>
            <a:rPr lang="es-ES" dirty="0" smtClean="0"/>
            <a:t>Participación activa, </a:t>
          </a:r>
          <a:r>
            <a:rPr lang="es-ES" dirty="0" smtClean="0">
              <a:solidFill>
                <a:srgbClr val="FF33CC"/>
              </a:solidFill>
            </a:rPr>
            <a:t>respeto</a:t>
          </a:r>
          <a:r>
            <a:rPr lang="es-ES" dirty="0" smtClean="0"/>
            <a:t>, calidad de vida</a:t>
          </a:r>
          <a:endParaRPr lang="es-ES" dirty="0"/>
        </a:p>
      </dgm:t>
    </dgm:pt>
    <dgm:pt modelId="{EF245B8E-2A69-40CD-91D8-35C5E5A91C8B}" type="parTrans" cxnId="{BDFDB6BA-B0DF-42A8-AD71-27FC7B67809A}">
      <dgm:prSet/>
      <dgm:spPr/>
      <dgm:t>
        <a:bodyPr/>
        <a:lstStyle/>
        <a:p>
          <a:endParaRPr lang="es-ES"/>
        </a:p>
      </dgm:t>
    </dgm:pt>
    <dgm:pt modelId="{89FAB923-6EC6-4673-8ED8-811A3CD3D201}" type="sibTrans" cxnId="{BDFDB6BA-B0DF-42A8-AD71-27FC7B67809A}">
      <dgm:prSet/>
      <dgm:spPr/>
      <dgm:t>
        <a:bodyPr/>
        <a:lstStyle/>
        <a:p>
          <a:endParaRPr lang="es-ES"/>
        </a:p>
      </dgm:t>
    </dgm:pt>
    <dgm:pt modelId="{6881C68E-A148-4D16-8BCF-12A354EB9A29}" type="pres">
      <dgm:prSet presAssocID="{88BC8CB9-D9C0-4C98-9BB9-83EF89A5C4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1D7A3F16-FBBE-418D-9276-EA947D310025}" type="pres">
      <dgm:prSet presAssocID="{4C51D44A-27E5-4F58-9540-88AA7434B26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2C18B7-7EC3-4D5A-A1BB-02DA15534422}" type="pres">
      <dgm:prSet presAssocID="{3A3815B1-3F49-4EC6-95D7-970C2664C525}" presName="sibTrans" presStyleCnt="0"/>
      <dgm:spPr/>
    </dgm:pt>
    <dgm:pt modelId="{1A518F56-DA37-44CC-A1F5-C2D7E5C11769}" type="pres">
      <dgm:prSet presAssocID="{CE2A9B43-4854-490C-8D4A-C467DB769D7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E22E34-1319-47BE-9B9B-F4BD5B15CBA9}" type="pres">
      <dgm:prSet presAssocID="{7F6E8D6E-4707-49E7-AF55-EFEA4BB55635}" presName="sibTrans" presStyleCnt="0"/>
      <dgm:spPr/>
    </dgm:pt>
    <dgm:pt modelId="{8F59DC43-BBCE-41BD-85BD-B9748F383CD4}" type="pres">
      <dgm:prSet presAssocID="{E7DA2FF1-3C29-47D5-B1C1-62338152C3C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7BFF574-267D-4BCD-90C9-94A2A6A8EDA0}" type="presOf" srcId="{5120901C-A96C-4026-B835-28024BC5A925}" destId="{1A518F56-DA37-44CC-A1F5-C2D7E5C11769}" srcOrd="0" destOrd="1" presId="urn:microsoft.com/office/officeart/2005/8/layout/hList6"/>
    <dgm:cxn modelId="{6055F3F2-9A05-4596-AC16-BF733F6EF579}" srcId="{88BC8CB9-D9C0-4C98-9BB9-83EF89A5C49C}" destId="{4C51D44A-27E5-4F58-9540-88AA7434B261}" srcOrd="0" destOrd="0" parTransId="{77BC2311-FC3E-4114-BE34-75D19FDA4605}" sibTransId="{3A3815B1-3F49-4EC6-95D7-970C2664C525}"/>
    <dgm:cxn modelId="{1687EE51-1F59-4C7B-996A-14B76DC18298}" srcId="{CE2A9B43-4854-490C-8D4A-C467DB769D70}" destId="{5120901C-A96C-4026-B835-28024BC5A925}" srcOrd="0" destOrd="0" parTransId="{9A01A8AE-3F59-48B4-AEBE-734EBD44F33B}" sibTransId="{01938078-95B9-4DF5-AD57-EAD11B8F1E29}"/>
    <dgm:cxn modelId="{DB72C69C-C213-430A-B419-F43AA03DB7E6}" srcId="{4C51D44A-27E5-4F58-9540-88AA7434B261}" destId="{7D5A130A-6EDE-44F7-8ABA-E659AD761B96}" srcOrd="0" destOrd="0" parTransId="{340F01AF-7C3C-43E3-88D1-C2CB7469B619}" sibTransId="{A6BC0A8A-40C1-411B-805D-121026C9F53B}"/>
    <dgm:cxn modelId="{49B2D0B5-9013-4873-9296-C38A763F8012}" type="presOf" srcId="{88BC8CB9-D9C0-4C98-9BB9-83EF89A5C49C}" destId="{6881C68E-A148-4D16-8BCF-12A354EB9A29}" srcOrd="0" destOrd="0" presId="urn:microsoft.com/office/officeart/2005/8/layout/hList6"/>
    <dgm:cxn modelId="{0B699CE6-D857-4ECA-A608-3F213CE0DE35}" type="presOf" srcId="{7D5A130A-6EDE-44F7-8ABA-E659AD761B96}" destId="{1D7A3F16-FBBE-418D-9276-EA947D310025}" srcOrd="0" destOrd="1" presId="urn:microsoft.com/office/officeart/2005/8/layout/hList6"/>
    <dgm:cxn modelId="{754BB953-FADC-40F5-BD08-EDAB4338626C}" type="presOf" srcId="{4C51D44A-27E5-4F58-9540-88AA7434B261}" destId="{1D7A3F16-FBBE-418D-9276-EA947D310025}" srcOrd="0" destOrd="0" presId="urn:microsoft.com/office/officeart/2005/8/layout/hList6"/>
    <dgm:cxn modelId="{76BD2071-DC4A-4A88-9C69-D008CEE65FA3}" type="presOf" srcId="{E7DA2FF1-3C29-47D5-B1C1-62338152C3CE}" destId="{8F59DC43-BBCE-41BD-85BD-B9748F383CD4}" srcOrd="0" destOrd="0" presId="urn:microsoft.com/office/officeart/2005/8/layout/hList6"/>
    <dgm:cxn modelId="{BDFDB6BA-B0DF-42A8-AD71-27FC7B67809A}" srcId="{E7DA2FF1-3C29-47D5-B1C1-62338152C3CE}" destId="{DA20044E-685E-447E-9BF5-57F94A027D73}" srcOrd="0" destOrd="0" parTransId="{EF245B8E-2A69-40CD-91D8-35C5E5A91C8B}" sibTransId="{89FAB923-6EC6-4673-8ED8-811A3CD3D201}"/>
    <dgm:cxn modelId="{DA39BF0F-A944-4C97-9E8A-921C5715BD32}" type="presOf" srcId="{DA20044E-685E-447E-9BF5-57F94A027D73}" destId="{8F59DC43-BBCE-41BD-85BD-B9748F383CD4}" srcOrd="0" destOrd="1" presId="urn:microsoft.com/office/officeart/2005/8/layout/hList6"/>
    <dgm:cxn modelId="{F4192725-74FF-4689-9533-26FB1F685535}" srcId="{88BC8CB9-D9C0-4C98-9BB9-83EF89A5C49C}" destId="{E7DA2FF1-3C29-47D5-B1C1-62338152C3CE}" srcOrd="2" destOrd="0" parTransId="{47381608-216E-4FBB-8E35-1691AF6415AC}" sibTransId="{AB7C5EBC-9539-4950-A793-180FFEF6F9A2}"/>
    <dgm:cxn modelId="{B283477D-530B-4F05-A2D9-ED5B8D7B173F}" type="presOf" srcId="{CE2A9B43-4854-490C-8D4A-C467DB769D70}" destId="{1A518F56-DA37-44CC-A1F5-C2D7E5C11769}" srcOrd="0" destOrd="0" presId="urn:microsoft.com/office/officeart/2005/8/layout/hList6"/>
    <dgm:cxn modelId="{71C4ACA5-0D29-43D3-A8D8-DD7DB2C5CC47}" srcId="{88BC8CB9-D9C0-4C98-9BB9-83EF89A5C49C}" destId="{CE2A9B43-4854-490C-8D4A-C467DB769D70}" srcOrd="1" destOrd="0" parTransId="{4651FE76-3FE7-4C09-A088-3738450183CC}" sibTransId="{7F6E8D6E-4707-49E7-AF55-EFEA4BB55635}"/>
    <dgm:cxn modelId="{353CF3FE-986F-4A34-838F-0EEEB73F836E}" type="presParOf" srcId="{6881C68E-A148-4D16-8BCF-12A354EB9A29}" destId="{1D7A3F16-FBBE-418D-9276-EA947D310025}" srcOrd="0" destOrd="0" presId="urn:microsoft.com/office/officeart/2005/8/layout/hList6"/>
    <dgm:cxn modelId="{BA455FBB-1078-420B-B1B2-DCEB00BC4055}" type="presParOf" srcId="{6881C68E-A148-4D16-8BCF-12A354EB9A29}" destId="{142C18B7-7EC3-4D5A-A1BB-02DA15534422}" srcOrd="1" destOrd="0" presId="urn:microsoft.com/office/officeart/2005/8/layout/hList6"/>
    <dgm:cxn modelId="{DFDA30E0-3DE3-4B28-80E6-AFEBFF51915B}" type="presParOf" srcId="{6881C68E-A148-4D16-8BCF-12A354EB9A29}" destId="{1A518F56-DA37-44CC-A1F5-C2D7E5C11769}" srcOrd="2" destOrd="0" presId="urn:microsoft.com/office/officeart/2005/8/layout/hList6"/>
    <dgm:cxn modelId="{63180A32-8B93-4427-9420-2F7C8EA1BF1A}" type="presParOf" srcId="{6881C68E-A148-4D16-8BCF-12A354EB9A29}" destId="{B5E22E34-1319-47BE-9B9B-F4BD5B15CBA9}" srcOrd="3" destOrd="0" presId="urn:microsoft.com/office/officeart/2005/8/layout/hList6"/>
    <dgm:cxn modelId="{44D370CC-1058-4B28-AA74-CA5D4F017BB7}" type="presParOf" srcId="{6881C68E-A148-4D16-8BCF-12A354EB9A29}" destId="{8F59DC43-BBCE-41BD-85BD-B9748F383CD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865B8F-BA03-42CA-B76C-C1442FB6CCF7}" type="doc">
      <dgm:prSet loTypeId="urn:microsoft.com/office/officeart/2005/8/layout/process4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D999AC75-7FA7-4CA8-A6C9-43BA11627BA4}">
      <dgm:prSet phldrT="[Texto]" custT="1"/>
      <dgm:spPr/>
      <dgm:t>
        <a:bodyPr/>
        <a:lstStyle/>
        <a:p>
          <a:pPr algn="ctr"/>
          <a:r>
            <a:rPr lang="es-ES" sz="1400" dirty="0" smtClean="0">
              <a:latin typeface="Arial Rounded MT Bold" pitchFamily="34" charset="0"/>
            </a:rPr>
            <a:t>Un desarrollo Turístico sostenible es importante porque contribuye a una relación ARMONICA entre el ser humano y su entorno para garantizar un manejo de los recursos a perpetuidad.</a:t>
          </a:r>
          <a:endParaRPr lang="es-ES" sz="1400" dirty="0">
            <a:latin typeface="Arial Rounded MT Bold" pitchFamily="34" charset="0"/>
          </a:endParaRPr>
        </a:p>
      </dgm:t>
    </dgm:pt>
    <dgm:pt modelId="{E81ECA61-EBB9-4FF9-B1CF-887E448E2424}" type="parTrans" cxnId="{5DF867C3-D6E4-49D4-BC67-C56BFE642967}">
      <dgm:prSet/>
      <dgm:spPr/>
      <dgm:t>
        <a:bodyPr/>
        <a:lstStyle/>
        <a:p>
          <a:pPr algn="ctr"/>
          <a:endParaRPr lang="es-ES"/>
        </a:p>
      </dgm:t>
    </dgm:pt>
    <dgm:pt modelId="{0C4FAF62-9E3C-411E-B9B7-96732AFCBDC7}" type="sibTrans" cxnId="{5DF867C3-D6E4-49D4-BC67-C56BFE642967}">
      <dgm:prSet/>
      <dgm:spPr/>
      <dgm:t>
        <a:bodyPr/>
        <a:lstStyle/>
        <a:p>
          <a:pPr algn="ctr"/>
          <a:endParaRPr lang="es-ES"/>
        </a:p>
      </dgm:t>
    </dgm:pt>
    <dgm:pt modelId="{99CE3F3A-3558-4575-A451-6D231D01B428}" type="pres">
      <dgm:prSet presAssocID="{6B865B8F-BA03-42CA-B76C-C1442FB6CCF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930AFB70-88BA-40E8-A737-158676CA59BD}" type="pres">
      <dgm:prSet presAssocID="{D999AC75-7FA7-4CA8-A6C9-43BA11627BA4}" presName="boxAndChildren" presStyleCnt="0"/>
      <dgm:spPr/>
    </dgm:pt>
    <dgm:pt modelId="{FEB1DADC-B55D-4EF5-B869-CAF88FA70BF2}" type="pres">
      <dgm:prSet presAssocID="{D999AC75-7FA7-4CA8-A6C9-43BA11627BA4}" presName="parentTextBox" presStyleLbl="node1" presStyleIdx="0" presStyleCnt="1" custLinFactNeighborY="12920"/>
      <dgm:spPr/>
      <dgm:t>
        <a:bodyPr/>
        <a:lstStyle/>
        <a:p>
          <a:endParaRPr lang="es-ES"/>
        </a:p>
      </dgm:t>
    </dgm:pt>
  </dgm:ptLst>
  <dgm:cxnLst>
    <dgm:cxn modelId="{F4ADCFA3-AD76-4916-8F28-7C8C5D481B1B}" type="presOf" srcId="{6B865B8F-BA03-42CA-B76C-C1442FB6CCF7}" destId="{99CE3F3A-3558-4575-A451-6D231D01B428}" srcOrd="0" destOrd="0" presId="urn:microsoft.com/office/officeart/2005/8/layout/process4"/>
    <dgm:cxn modelId="{5DF867C3-D6E4-49D4-BC67-C56BFE642967}" srcId="{6B865B8F-BA03-42CA-B76C-C1442FB6CCF7}" destId="{D999AC75-7FA7-4CA8-A6C9-43BA11627BA4}" srcOrd="0" destOrd="0" parTransId="{E81ECA61-EBB9-4FF9-B1CF-887E448E2424}" sibTransId="{0C4FAF62-9E3C-411E-B9B7-96732AFCBDC7}"/>
    <dgm:cxn modelId="{811D9872-11F0-4410-9479-B88A676D75A8}" type="presOf" srcId="{D999AC75-7FA7-4CA8-A6C9-43BA11627BA4}" destId="{FEB1DADC-B55D-4EF5-B869-CAF88FA70BF2}" srcOrd="0" destOrd="0" presId="urn:microsoft.com/office/officeart/2005/8/layout/process4"/>
    <dgm:cxn modelId="{5BE16AB8-10AA-4FFA-ABC1-1E57A202C1BD}" type="presParOf" srcId="{99CE3F3A-3558-4575-A451-6D231D01B428}" destId="{930AFB70-88BA-40E8-A737-158676CA59BD}" srcOrd="0" destOrd="0" presId="urn:microsoft.com/office/officeart/2005/8/layout/process4"/>
    <dgm:cxn modelId="{E4585CA5-AE6B-48AB-928D-BFC5A3168329}" type="presParOf" srcId="{930AFB70-88BA-40E8-A737-158676CA59BD}" destId="{FEB1DADC-B55D-4EF5-B869-CAF88FA70BF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BA1C3D5-7750-408B-9CB2-A9BFE4F256F0}" type="doc">
      <dgm:prSet loTypeId="urn:microsoft.com/office/officeart/2005/8/layout/arrow4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D5493A17-1786-4ACE-8867-327B183807C2}">
      <dgm:prSet phldrT="[Texto]"/>
      <dgm:spPr/>
      <dgm:t>
        <a:bodyPr/>
        <a:lstStyle/>
        <a:p>
          <a:r>
            <a:rPr lang="es-PE" dirty="0" smtClean="0"/>
            <a:t>POSITIVOS:</a:t>
          </a:r>
        </a:p>
        <a:p>
          <a:r>
            <a:rPr lang="es-PE" dirty="0" smtClean="0"/>
            <a:t>*Transferencia de divisas entre países</a:t>
          </a:r>
        </a:p>
        <a:p>
          <a:r>
            <a:rPr lang="es-PE" dirty="0" smtClean="0"/>
            <a:t>*Distribución de recursos económicos </a:t>
          </a:r>
          <a:r>
            <a:rPr lang="es-PE" dirty="0" err="1" smtClean="0"/>
            <a:t>economicos</a:t>
          </a:r>
          <a:endParaRPr lang="es-PE" dirty="0" smtClean="0"/>
        </a:p>
        <a:p>
          <a:r>
            <a:rPr lang="es-PE" dirty="0" smtClean="0"/>
            <a:t>* </a:t>
          </a:r>
          <a:r>
            <a:rPr lang="es-PE" dirty="0" err="1" smtClean="0"/>
            <a:t>Generacion</a:t>
          </a:r>
          <a:r>
            <a:rPr lang="es-PE" dirty="0" smtClean="0"/>
            <a:t> de ingreso </a:t>
          </a:r>
        </a:p>
        <a:p>
          <a:r>
            <a:rPr lang="es-PE" dirty="0" smtClean="0"/>
            <a:t>*Efecto multiplicador</a:t>
          </a:r>
        </a:p>
        <a:p>
          <a:r>
            <a:rPr lang="es-PE" dirty="0" smtClean="0"/>
            <a:t>*Generador de empleos</a:t>
          </a:r>
          <a:endParaRPr lang="es-PE" dirty="0"/>
        </a:p>
      </dgm:t>
    </dgm:pt>
    <dgm:pt modelId="{4C76C5FD-5D4E-402B-94C8-77FADD8230ED}" type="parTrans" cxnId="{5218FE4D-ED53-4B73-8CC1-B39797F38043}">
      <dgm:prSet/>
      <dgm:spPr/>
      <dgm:t>
        <a:bodyPr/>
        <a:lstStyle/>
        <a:p>
          <a:endParaRPr lang="es-PE"/>
        </a:p>
      </dgm:t>
    </dgm:pt>
    <dgm:pt modelId="{F87D3D11-6CAE-49A1-8CE5-9CE91E3B5855}" type="sibTrans" cxnId="{5218FE4D-ED53-4B73-8CC1-B39797F38043}">
      <dgm:prSet/>
      <dgm:spPr/>
      <dgm:t>
        <a:bodyPr/>
        <a:lstStyle/>
        <a:p>
          <a:endParaRPr lang="es-PE"/>
        </a:p>
      </dgm:t>
    </dgm:pt>
    <dgm:pt modelId="{4CB32B31-DE66-41A1-9A40-76D392851735}">
      <dgm:prSet phldrT="[Texto]"/>
      <dgm:spPr/>
      <dgm:t>
        <a:bodyPr/>
        <a:lstStyle/>
        <a:p>
          <a:r>
            <a:rPr lang="es-PE" dirty="0" smtClean="0"/>
            <a:t>NEGATIVOS:</a:t>
          </a:r>
        </a:p>
        <a:p>
          <a:r>
            <a:rPr lang="es-PE" dirty="0" smtClean="0"/>
            <a:t>*Exportación de las riquezas (FUGA DE DIVISAS)</a:t>
          </a:r>
        </a:p>
        <a:p>
          <a:r>
            <a:rPr lang="es-PE" dirty="0" smtClean="0"/>
            <a:t>*Inflación</a:t>
          </a:r>
        </a:p>
        <a:p>
          <a:r>
            <a:rPr lang="es-PE" dirty="0" smtClean="0"/>
            <a:t>*Concentración de la riqueza</a:t>
          </a:r>
        </a:p>
        <a:p>
          <a:r>
            <a:rPr lang="es-PE" dirty="0" smtClean="0"/>
            <a:t>*Dependencia de capitales extranjeros</a:t>
          </a:r>
        </a:p>
        <a:p>
          <a:r>
            <a:rPr lang="es-PE" dirty="0" smtClean="0"/>
            <a:t>* Disminución de la mano de obra no calificada</a:t>
          </a:r>
          <a:endParaRPr lang="es-PE" dirty="0"/>
        </a:p>
      </dgm:t>
    </dgm:pt>
    <dgm:pt modelId="{316A7151-BB9D-40C4-BCCE-1944BA9BA36C}" type="parTrans" cxnId="{45C79283-C65D-49A7-87A6-C45C4F902BF4}">
      <dgm:prSet/>
      <dgm:spPr/>
      <dgm:t>
        <a:bodyPr/>
        <a:lstStyle/>
        <a:p>
          <a:endParaRPr lang="es-PE"/>
        </a:p>
      </dgm:t>
    </dgm:pt>
    <dgm:pt modelId="{3CE8927C-1F60-4FA3-93E1-EF4ACDBE8C23}" type="sibTrans" cxnId="{45C79283-C65D-49A7-87A6-C45C4F902BF4}">
      <dgm:prSet/>
      <dgm:spPr/>
      <dgm:t>
        <a:bodyPr/>
        <a:lstStyle/>
        <a:p>
          <a:endParaRPr lang="es-PE"/>
        </a:p>
      </dgm:t>
    </dgm:pt>
    <dgm:pt modelId="{6CA5461E-F124-498A-9FEA-B8843B983B39}" type="pres">
      <dgm:prSet presAssocID="{0BA1C3D5-7750-408B-9CB2-A9BFE4F256F0}" presName="compositeShape" presStyleCnt="0">
        <dgm:presLayoutVars>
          <dgm:chMax val="2"/>
          <dgm:dir/>
          <dgm:resizeHandles val="exact"/>
        </dgm:presLayoutVars>
      </dgm:prSet>
      <dgm:spPr/>
    </dgm:pt>
    <dgm:pt modelId="{DB5EB74B-3BBD-4DB4-ABBF-E612393B56BB}" type="pres">
      <dgm:prSet presAssocID="{D5493A17-1786-4ACE-8867-327B183807C2}" presName="upArrow" presStyleLbl="node1" presStyleIdx="0" presStyleCnt="2"/>
      <dgm:spPr/>
    </dgm:pt>
    <dgm:pt modelId="{8C77343F-4700-4AE1-93EE-DB8DA9D2E0FF}" type="pres">
      <dgm:prSet presAssocID="{D5493A17-1786-4ACE-8867-327B183807C2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910BFCB-8E51-4B1A-B5BC-2E7A426FD1CA}" type="pres">
      <dgm:prSet presAssocID="{4CB32B31-DE66-41A1-9A40-76D392851735}" presName="downArrow" presStyleLbl="node1" presStyleIdx="1" presStyleCnt="2"/>
      <dgm:spPr/>
    </dgm:pt>
    <dgm:pt modelId="{EF3BC588-9EC9-49E8-9E16-3CD7C5B365BE}" type="pres">
      <dgm:prSet presAssocID="{4CB32B31-DE66-41A1-9A40-76D392851735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2EF48ECF-F0C4-4A13-A169-3F393F91E5C0}" type="presOf" srcId="{0BA1C3D5-7750-408B-9CB2-A9BFE4F256F0}" destId="{6CA5461E-F124-498A-9FEA-B8843B983B39}" srcOrd="0" destOrd="0" presId="urn:microsoft.com/office/officeart/2005/8/layout/arrow4"/>
    <dgm:cxn modelId="{68585819-4C3F-4185-B13D-EB0B341562F9}" type="presOf" srcId="{D5493A17-1786-4ACE-8867-327B183807C2}" destId="{8C77343F-4700-4AE1-93EE-DB8DA9D2E0FF}" srcOrd="0" destOrd="0" presId="urn:microsoft.com/office/officeart/2005/8/layout/arrow4"/>
    <dgm:cxn modelId="{5218FE4D-ED53-4B73-8CC1-B39797F38043}" srcId="{0BA1C3D5-7750-408B-9CB2-A9BFE4F256F0}" destId="{D5493A17-1786-4ACE-8867-327B183807C2}" srcOrd="0" destOrd="0" parTransId="{4C76C5FD-5D4E-402B-94C8-77FADD8230ED}" sibTransId="{F87D3D11-6CAE-49A1-8CE5-9CE91E3B5855}"/>
    <dgm:cxn modelId="{45C79283-C65D-49A7-87A6-C45C4F902BF4}" srcId="{0BA1C3D5-7750-408B-9CB2-A9BFE4F256F0}" destId="{4CB32B31-DE66-41A1-9A40-76D392851735}" srcOrd="1" destOrd="0" parTransId="{316A7151-BB9D-40C4-BCCE-1944BA9BA36C}" sibTransId="{3CE8927C-1F60-4FA3-93E1-EF4ACDBE8C23}"/>
    <dgm:cxn modelId="{4219E0AB-9BFB-4E4B-B679-63B423017B47}" type="presOf" srcId="{4CB32B31-DE66-41A1-9A40-76D392851735}" destId="{EF3BC588-9EC9-49E8-9E16-3CD7C5B365BE}" srcOrd="0" destOrd="0" presId="urn:microsoft.com/office/officeart/2005/8/layout/arrow4"/>
    <dgm:cxn modelId="{AEAC0A98-997B-4F25-99F0-C3109F9AE1AD}" type="presParOf" srcId="{6CA5461E-F124-498A-9FEA-B8843B983B39}" destId="{DB5EB74B-3BBD-4DB4-ABBF-E612393B56BB}" srcOrd="0" destOrd="0" presId="urn:microsoft.com/office/officeart/2005/8/layout/arrow4"/>
    <dgm:cxn modelId="{22891FA2-802B-4A74-9E56-D5EF4F0967C1}" type="presParOf" srcId="{6CA5461E-F124-498A-9FEA-B8843B983B39}" destId="{8C77343F-4700-4AE1-93EE-DB8DA9D2E0FF}" srcOrd="1" destOrd="0" presId="urn:microsoft.com/office/officeart/2005/8/layout/arrow4"/>
    <dgm:cxn modelId="{4AA42229-E622-4702-AC77-B4D30A76CA61}" type="presParOf" srcId="{6CA5461E-F124-498A-9FEA-B8843B983B39}" destId="{7910BFCB-8E51-4B1A-B5BC-2E7A426FD1CA}" srcOrd="2" destOrd="0" presId="urn:microsoft.com/office/officeart/2005/8/layout/arrow4"/>
    <dgm:cxn modelId="{CA4706D5-FA15-4F85-BC26-80EF440DBD7D}" type="presParOf" srcId="{6CA5461E-F124-498A-9FEA-B8843B983B39}" destId="{EF3BC588-9EC9-49E8-9E16-3CD7C5B365BE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EA8745E-5170-489C-8790-1D966062F9D7}" type="doc">
      <dgm:prSet loTypeId="urn:microsoft.com/office/officeart/2005/8/layout/radial4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es-PE"/>
        </a:p>
      </dgm:t>
    </dgm:pt>
    <dgm:pt modelId="{9919A7B6-2F06-46B4-9198-64217089B937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 dirty="0"/>
        </a:p>
      </dgm:t>
    </dgm:pt>
    <dgm:pt modelId="{3A1735D8-DAE6-44E9-8A05-F683030F8D76}" type="parTrans" cxnId="{9DBABBCC-1CA1-4BDF-B320-5DE882714BF6}">
      <dgm:prSet/>
      <dgm:spPr/>
      <dgm:t>
        <a:bodyPr/>
        <a:lstStyle/>
        <a:p>
          <a:endParaRPr lang="es-PE"/>
        </a:p>
      </dgm:t>
    </dgm:pt>
    <dgm:pt modelId="{441C3B14-CE92-4F86-AE66-0E293B1CE664}" type="sibTrans" cxnId="{9DBABBCC-1CA1-4BDF-B320-5DE882714BF6}">
      <dgm:prSet/>
      <dgm:spPr/>
      <dgm:t>
        <a:bodyPr/>
        <a:lstStyle/>
        <a:p>
          <a:endParaRPr lang="es-PE"/>
        </a:p>
      </dgm:t>
    </dgm:pt>
    <dgm:pt modelId="{0C93451F-FE9A-44A0-9929-88A9256355D5}">
      <dgm:prSet phldrT="[Texto]"/>
      <dgm:spPr/>
      <dgm:t>
        <a:bodyPr/>
        <a:lstStyle/>
        <a:p>
          <a:r>
            <a:rPr lang="es-PE" dirty="0" smtClean="0"/>
            <a:t>Calidad de vida y fortalecimiento de la identidad y cultura local</a:t>
          </a:r>
          <a:endParaRPr lang="es-PE" dirty="0"/>
        </a:p>
      </dgm:t>
    </dgm:pt>
    <dgm:pt modelId="{9D935572-5035-4E51-8CA1-40A50023EE63}" type="parTrans" cxnId="{8766F783-7451-49EA-8D06-C50AD50FD831}">
      <dgm:prSet/>
      <dgm:spPr/>
      <dgm:t>
        <a:bodyPr/>
        <a:lstStyle/>
        <a:p>
          <a:endParaRPr lang="es-PE"/>
        </a:p>
      </dgm:t>
    </dgm:pt>
    <dgm:pt modelId="{20486BB4-4CD3-4A47-8E98-07B36CFD461F}" type="sibTrans" cxnId="{8766F783-7451-49EA-8D06-C50AD50FD831}">
      <dgm:prSet/>
      <dgm:spPr/>
      <dgm:t>
        <a:bodyPr/>
        <a:lstStyle/>
        <a:p>
          <a:endParaRPr lang="es-PE"/>
        </a:p>
      </dgm:t>
    </dgm:pt>
    <dgm:pt modelId="{A77343F7-388F-4E85-8C0B-F48CCD2069E3}">
      <dgm:prSet phldrT="[Texto]"/>
      <dgm:spPr/>
      <dgm:t>
        <a:bodyPr/>
        <a:lstStyle/>
        <a:p>
          <a:r>
            <a:rPr lang="es-PE" dirty="0" smtClean="0"/>
            <a:t>Generación de oportunidades para grupos excluidos</a:t>
          </a:r>
          <a:endParaRPr lang="es-PE" dirty="0"/>
        </a:p>
      </dgm:t>
    </dgm:pt>
    <dgm:pt modelId="{5DD1F34F-2AA1-41F2-BB0A-DFB943412318}" type="parTrans" cxnId="{032C1B8F-8340-46E5-82B3-E27BA7C86A9E}">
      <dgm:prSet/>
      <dgm:spPr/>
      <dgm:t>
        <a:bodyPr/>
        <a:lstStyle/>
        <a:p>
          <a:endParaRPr lang="es-PE"/>
        </a:p>
      </dgm:t>
    </dgm:pt>
    <dgm:pt modelId="{61B41729-FDB7-4FEB-93B9-B15BC8BA2862}" type="sibTrans" cxnId="{032C1B8F-8340-46E5-82B3-E27BA7C86A9E}">
      <dgm:prSet/>
      <dgm:spPr/>
      <dgm:t>
        <a:bodyPr/>
        <a:lstStyle/>
        <a:p>
          <a:endParaRPr lang="es-PE"/>
        </a:p>
      </dgm:t>
    </dgm:pt>
    <dgm:pt modelId="{CB519571-319A-4356-8C42-4B568A4BA31E}">
      <dgm:prSet phldrT="[Texto]"/>
      <dgm:spPr/>
      <dgm:t>
        <a:bodyPr/>
        <a:lstStyle/>
        <a:p>
          <a:r>
            <a:rPr lang="es-PE" dirty="0" smtClean="0"/>
            <a:t>Conservación del patrimonio cultural</a:t>
          </a:r>
        </a:p>
        <a:p>
          <a:r>
            <a:rPr lang="es-PE" dirty="0" smtClean="0"/>
            <a:t>*Intercambio cultural</a:t>
          </a:r>
          <a:endParaRPr lang="es-PE" dirty="0"/>
        </a:p>
      </dgm:t>
    </dgm:pt>
    <dgm:pt modelId="{FE5C4FC7-EC13-4B7F-ABDD-170D96097F68}" type="parTrans" cxnId="{10E591E6-43C8-4F57-9279-18CE63B02B78}">
      <dgm:prSet/>
      <dgm:spPr/>
      <dgm:t>
        <a:bodyPr/>
        <a:lstStyle/>
        <a:p>
          <a:endParaRPr lang="es-PE"/>
        </a:p>
      </dgm:t>
    </dgm:pt>
    <dgm:pt modelId="{E881F9BF-3A92-4F54-B271-E44ED7A30DDA}" type="sibTrans" cxnId="{10E591E6-43C8-4F57-9279-18CE63B02B78}">
      <dgm:prSet/>
      <dgm:spPr/>
      <dgm:t>
        <a:bodyPr/>
        <a:lstStyle/>
        <a:p>
          <a:endParaRPr lang="es-PE"/>
        </a:p>
      </dgm:t>
    </dgm:pt>
    <dgm:pt modelId="{7B305207-3528-4075-B74E-9254345940DC}" type="pres">
      <dgm:prSet presAssocID="{3EA8745E-5170-489C-8790-1D966062F9D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A4A2AA8-FF26-460C-A311-E10F63E0088D}" type="pres">
      <dgm:prSet presAssocID="{9919A7B6-2F06-46B4-9198-64217089B937}" presName="centerShape" presStyleLbl="node0" presStyleIdx="0" presStyleCnt="1"/>
      <dgm:spPr/>
    </dgm:pt>
    <dgm:pt modelId="{97121249-2E23-4AC8-89D7-1573927E5F0E}" type="pres">
      <dgm:prSet presAssocID="{9D935572-5035-4E51-8CA1-40A50023EE63}" presName="parTrans" presStyleLbl="bgSibTrans2D1" presStyleIdx="0" presStyleCnt="3"/>
      <dgm:spPr/>
    </dgm:pt>
    <dgm:pt modelId="{A9BF66AE-5595-4D6D-BE60-510A8DAFB901}" type="pres">
      <dgm:prSet presAssocID="{0C93451F-FE9A-44A0-9929-88A9256355D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9A5A4B9-1AAE-40D4-8A2F-1B4378D74E3F}" type="pres">
      <dgm:prSet presAssocID="{5DD1F34F-2AA1-41F2-BB0A-DFB943412318}" presName="parTrans" presStyleLbl="bgSibTrans2D1" presStyleIdx="1" presStyleCnt="3"/>
      <dgm:spPr/>
    </dgm:pt>
    <dgm:pt modelId="{EFEE1616-F690-47FA-BADD-1D7AD25898DF}" type="pres">
      <dgm:prSet presAssocID="{A77343F7-388F-4E85-8C0B-F48CCD2069E3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920B938E-5EC5-417B-B17E-C66E55FF6A2B}" type="pres">
      <dgm:prSet presAssocID="{FE5C4FC7-EC13-4B7F-ABDD-170D96097F68}" presName="parTrans" presStyleLbl="bgSibTrans2D1" presStyleIdx="2" presStyleCnt="3"/>
      <dgm:spPr/>
    </dgm:pt>
    <dgm:pt modelId="{AF1E5EF9-36AC-4C74-866A-66A086FD0D8A}" type="pres">
      <dgm:prSet presAssocID="{CB519571-319A-4356-8C42-4B568A4BA31E}" presName="node" presStyleLbl="node1" presStyleIdx="2" presStyleCnt="3">
        <dgm:presLayoutVars>
          <dgm:bulletEnabled val="1"/>
        </dgm:presLayoutVars>
      </dgm:prSet>
      <dgm:spPr/>
    </dgm:pt>
  </dgm:ptLst>
  <dgm:cxnLst>
    <dgm:cxn modelId="{494024DC-C9BD-476B-90EC-14BEC31B3D69}" type="presOf" srcId="{0C93451F-FE9A-44A0-9929-88A9256355D5}" destId="{A9BF66AE-5595-4D6D-BE60-510A8DAFB901}" srcOrd="0" destOrd="0" presId="urn:microsoft.com/office/officeart/2005/8/layout/radial4"/>
    <dgm:cxn modelId="{D4703D37-563C-43BD-8702-D9AAAE2C0116}" type="presOf" srcId="{9D935572-5035-4E51-8CA1-40A50023EE63}" destId="{97121249-2E23-4AC8-89D7-1573927E5F0E}" srcOrd="0" destOrd="0" presId="urn:microsoft.com/office/officeart/2005/8/layout/radial4"/>
    <dgm:cxn modelId="{8766F783-7451-49EA-8D06-C50AD50FD831}" srcId="{9919A7B6-2F06-46B4-9198-64217089B937}" destId="{0C93451F-FE9A-44A0-9929-88A9256355D5}" srcOrd="0" destOrd="0" parTransId="{9D935572-5035-4E51-8CA1-40A50023EE63}" sibTransId="{20486BB4-4CD3-4A47-8E98-07B36CFD461F}"/>
    <dgm:cxn modelId="{10E591E6-43C8-4F57-9279-18CE63B02B78}" srcId="{9919A7B6-2F06-46B4-9198-64217089B937}" destId="{CB519571-319A-4356-8C42-4B568A4BA31E}" srcOrd="2" destOrd="0" parTransId="{FE5C4FC7-EC13-4B7F-ABDD-170D96097F68}" sibTransId="{E881F9BF-3A92-4F54-B271-E44ED7A30DDA}"/>
    <dgm:cxn modelId="{9DBABBCC-1CA1-4BDF-B320-5DE882714BF6}" srcId="{3EA8745E-5170-489C-8790-1D966062F9D7}" destId="{9919A7B6-2F06-46B4-9198-64217089B937}" srcOrd="0" destOrd="0" parTransId="{3A1735D8-DAE6-44E9-8A05-F683030F8D76}" sibTransId="{441C3B14-CE92-4F86-AE66-0E293B1CE664}"/>
    <dgm:cxn modelId="{034C0A86-4696-4ED6-9491-BDCD52A5213F}" type="presOf" srcId="{9919A7B6-2F06-46B4-9198-64217089B937}" destId="{3A4A2AA8-FF26-460C-A311-E10F63E0088D}" srcOrd="0" destOrd="0" presId="urn:microsoft.com/office/officeart/2005/8/layout/radial4"/>
    <dgm:cxn modelId="{076EF999-22CE-4253-8D74-B5763123A51D}" type="presOf" srcId="{3EA8745E-5170-489C-8790-1D966062F9D7}" destId="{7B305207-3528-4075-B74E-9254345940DC}" srcOrd="0" destOrd="0" presId="urn:microsoft.com/office/officeart/2005/8/layout/radial4"/>
    <dgm:cxn modelId="{705D671A-6B83-487F-84D6-5BF786CAE010}" type="presOf" srcId="{CB519571-319A-4356-8C42-4B568A4BA31E}" destId="{AF1E5EF9-36AC-4C74-866A-66A086FD0D8A}" srcOrd="0" destOrd="0" presId="urn:microsoft.com/office/officeart/2005/8/layout/radial4"/>
    <dgm:cxn modelId="{032C1B8F-8340-46E5-82B3-E27BA7C86A9E}" srcId="{9919A7B6-2F06-46B4-9198-64217089B937}" destId="{A77343F7-388F-4E85-8C0B-F48CCD2069E3}" srcOrd="1" destOrd="0" parTransId="{5DD1F34F-2AA1-41F2-BB0A-DFB943412318}" sibTransId="{61B41729-FDB7-4FEB-93B9-B15BC8BA2862}"/>
    <dgm:cxn modelId="{C6025EA1-135B-4A66-99F2-F8FD303A94FD}" type="presOf" srcId="{A77343F7-388F-4E85-8C0B-F48CCD2069E3}" destId="{EFEE1616-F690-47FA-BADD-1D7AD25898DF}" srcOrd="0" destOrd="0" presId="urn:microsoft.com/office/officeart/2005/8/layout/radial4"/>
    <dgm:cxn modelId="{D62D051F-5046-4E1B-BBF6-49CD853135BD}" type="presOf" srcId="{5DD1F34F-2AA1-41F2-BB0A-DFB943412318}" destId="{A9A5A4B9-1AAE-40D4-8A2F-1B4378D74E3F}" srcOrd="0" destOrd="0" presId="urn:microsoft.com/office/officeart/2005/8/layout/radial4"/>
    <dgm:cxn modelId="{D3E7AF74-35B6-4078-B228-F0CC81EB908E}" type="presOf" srcId="{FE5C4FC7-EC13-4B7F-ABDD-170D96097F68}" destId="{920B938E-5EC5-417B-B17E-C66E55FF6A2B}" srcOrd="0" destOrd="0" presId="urn:microsoft.com/office/officeart/2005/8/layout/radial4"/>
    <dgm:cxn modelId="{AE9FD0D2-5A86-4EF7-876F-BA42639C35F3}" type="presParOf" srcId="{7B305207-3528-4075-B74E-9254345940DC}" destId="{3A4A2AA8-FF26-460C-A311-E10F63E0088D}" srcOrd="0" destOrd="0" presId="urn:microsoft.com/office/officeart/2005/8/layout/radial4"/>
    <dgm:cxn modelId="{C13D0517-F9D8-4EDF-B510-6C8535C10AC3}" type="presParOf" srcId="{7B305207-3528-4075-B74E-9254345940DC}" destId="{97121249-2E23-4AC8-89D7-1573927E5F0E}" srcOrd="1" destOrd="0" presId="urn:microsoft.com/office/officeart/2005/8/layout/radial4"/>
    <dgm:cxn modelId="{B0FFBD0C-5983-4570-A2F0-4244631FC34C}" type="presParOf" srcId="{7B305207-3528-4075-B74E-9254345940DC}" destId="{A9BF66AE-5595-4D6D-BE60-510A8DAFB901}" srcOrd="2" destOrd="0" presId="urn:microsoft.com/office/officeart/2005/8/layout/radial4"/>
    <dgm:cxn modelId="{13FECB10-8959-4E6B-9A21-064D04CC12BE}" type="presParOf" srcId="{7B305207-3528-4075-B74E-9254345940DC}" destId="{A9A5A4B9-1AAE-40D4-8A2F-1B4378D74E3F}" srcOrd="3" destOrd="0" presId="urn:microsoft.com/office/officeart/2005/8/layout/radial4"/>
    <dgm:cxn modelId="{BD144348-A31B-4E9E-B8A3-6DBAF1175EF9}" type="presParOf" srcId="{7B305207-3528-4075-B74E-9254345940DC}" destId="{EFEE1616-F690-47FA-BADD-1D7AD25898DF}" srcOrd="4" destOrd="0" presId="urn:microsoft.com/office/officeart/2005/8/layout/radial4"/>
    <dgm:cxn modelId="{790CC214-416C-4DCF-9991-B9EBEDDCC071}" type="presParOf" srcId="{7B305207-3528-4075-B74E-9254345940DC}" destId="{920B938E-5EC5-417B-B17E-C66E55FF6A2B}" srcOrd="5" destOrd="0" presId="urn:microsoft.com/office/officeart/2005/8/layout/radial4"/>
    <dgm:cxn modelId="{F7D437A7-89B8-4AF4-A0F3-14A7E0328781}" type="presParOf" srcId="{7B305207-3528-4075-B74E-9254345940DC}" destId="{AF1E5EF9-36AC-4C74-866A-66A086FD0D8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BCE55F0-CA66-4C50-A667-3DF4E3782EAC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B4F64121-42C0-4551-BCB7-3FA6A9AC845F}">
      <dgm:prSet phldrT="[Texto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s-PE" dirty="0"/>
        </a:p>
      </dgm:t>
    </dgm:pt>
    <dgm:pt modelId="{4234D62A-3944-44CF-A732-78A69914891D}" type="parTrans" cxnId="{E21BD316-44EB-4D39-B552-8273B3A7D5D1}">
      <dgm:prSet/>
      <dgm:spPr/>
      <dgm:t>
        <a:bodyPr/>
        <a:lstStyle/>
        <a:p>
          <a:endParaRPr lang="es-PE"/>
        </a:p>
      </dgm:t>
    </dgm:pt>
    <dgm:pt modelId="{7AA97FC2-FF34-44B8-BB0D-87B0C10C7202}" type="sibTrans" cxnId="{E21BD316-44EB-4D39-B552-8273B3A7D5D1}">
      <dgm:prSet/>
      <dgm:spPr/>
      <dgm:t>
        <a:bodyPr/>
        <a:lstStyle/>
        <a:p>
          <a:endParaRPr lang="es-PE"/>
        </a:p>
      </dgm:t>
    </dgm:pt>
    <dgm:pt modelId="{7FF54FA9-4B8E-4125-92BC-3C9F2FA65373}">
      <dgm:prSet phldrT="[Texto]"/>
      <dgm:spPr/>
      <dgm:t>
        <a:bodyPr/>
        <a:lstStyle/>
        <a:p>
          <a:r>
            <a:rPr lang="es-PE" dirty="0" smtClean="0"/>
            <a:t>Comercialización de valores culturales</a:t>
          </a:r>
          <a:endParaRPr lang="es-PE" dirty="0"/>
        </a:p>
      </dgm:t>
    </dgm:pt>
    <dgm:pt modelId="{57E30526-8E67-4AE6-B0F4-3FBD2586D9B1}" type="parTrans" cxnId="{6C71F1AC-84D4-4115-BE89-F732C279EE73}">
      <dgm:prSet/>
      <dgm:spPr/>
      <dgm:t>
        <a:bodyPr/>
        <a:lstStyle/>
        <a:p>
          <a:endParaRPr lang="es-PE"/>
        </a:p>
      </dgm:t>
    </dgm:pt>
    <dgm:pt modelId="{E38905BD-FD38-4084-88C8-CA7323E91687}" type="sibTrans" cxnId="{6C71F1AC-84D4-4115-BE89-F732C279EE73}">
      <dgm:prSet/>
      <dgm:spPr/>
      <dgm:t>
        <a:bodyPr/>
        <a:lstStyle/>
        <a:p>
          <a:endParaRPr lang="es-PE"/>
        </a:p>
      </dgm:t>
    </dgm:pt>
    <dgm:pt modelId="{7E54AAF2-3008-4658-9BC4-207A6D93D549}">
      <dgm:prSet phldrT="[Texto]"/>
      <dgm:spPr/>
      <dgm:t>
        <a:bodyPr/>
        <a:lstStyle/>
        <a:p>
          <a:r>
            <a:rPr lang="es-PE" dirty="0" smtClean="0"/>
            <a:t>*Perdida o deterioro de identidad cultural </a:t>
          </a:r>
        </a:p>
        <a:p>
          <a:r>
            <a:rPr lang="es-PE" dirty="0" smtClean="0"/>
            <a:t>*Problemas Sociales</a:t>
          </a:r>
          <a:endParaRPr lang="es-PE" dirty="0"/>
        </a:p>
      </dgm:t>
    </dgm:pt>
    <dgm:pt modelId="{B100F280-8BDA-44EE-9115-2228AAF562D0}" type="parTrans" cxnId="{EAB40A72-B071-43BF-A68C-8A6B8B10B5FD}">
      <dgm:prSet/>
      <dgm:spPr/>
      <dgm:t>
        <a:bodyPr/>
        <a:lstStyle/>
        <a:p>
          <a:endParaRPr lang="es-PE"/>
        </a:p>
      </dgm:t>
    </dgm:pt>
    <dgm:pt modelId="{A991E84E-3E0D-43B8-BF71-A4773FC702A1}" type="sibTrans" cxnId="{EAB40A72-B071-43BF-A68C-8A6B8B10B5FD}">
      <dgm:prSet/>
      <dgm:spPr/>
      <dgm:t>
        <a:bodyPr/>
        <a:lstStyle/>
        <a:p>
          <a:endParaRPr lang="es-PE"/>
        </a:p>
      </dgm:t>
    </dgm:pt>
    <dgm:pt modelId="{5388FC36-C290-42D3-87F3-2073E9AEF437}">
      <dgm:prSet phldrT="[Texto]"/>
      <dgm:spPr/>
      <dgm:t>
        <a:bodyPr/>
        <a:lstStyle/>
        <a:p>
          <a:r>
            <a:rPr lang="es-PE" dirty="0" smtClean="0"/>
            <a:t>Conflictos culturales, perjuicios o barreras sociales</a:t>
          </a:r>
          <a:endParaRPr lang="es-PE" dirty="0"/>
        </a:p>
      </dgm:t>
    </dgm:pt>
    <dgm:pt modelId="{3C845874-2CD7-47A2-83E9-E4934467AE2C}" type="parTrans" cxnId="{801F1410-A712-4BBC-9BC1-AECA220FFB61}">
      <dgm:prSet/>
      <dgm:spPr/>
      <dgm:t>
        <a:bodyPr/>
        <a:lstStyle/>
        <a:p>
          <a:endParaRPr lang="es-PE"/>
        </a:p>
      </dgm:t>
    </dgm:pt>
    <dgm:pt modelId="{0CFF675C-F155-45A8-938A-5A569FE3FC28}" type="sibTrans" cxnId="{801F1410-A712-4BBC-9BC1-AECA220FFB61}">
      <dgm:prSet/>
      <dgm:spPr/>
      <dgm:t>
        <a:bodyPr/>
        <a:lstStyle/>
        <a:p>
          <a:endParaRPr lang="es-PE"/>
        </a:p>
      </dgm:t>
    </dgm:pt>
    <dgm:pt modelId="{C9C0EADE-3C31-42F2-87B7-3C2101275E98}" type="pres">
      <dgm:prSet presAssocID="{9BCE55F0-CA66-4C50-A667-3DF4E3782EA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170F34D-2303-467E-B5B2-B261B368DFD1}" type="pres">
      <dgm:prSet presAssocID="{B4F64121-42C0-4551-BCB7-3FA6A9AC845F}" presName="centerShape" presStyleLbl="node0" presStyleIdx="0" presStyleCnt="1"/>
      <dgm:spPr/>
    </dgm:pt>
    <dgm:pt modelId="{E5CEAB55-C59C-4BCD-B420-5AC47CEF0F82}" type="pres">
      <dgm:prSet presAssocID="{57E30526-8E67-4AE6-B0F4-3FBD2586D9B1}" presName="parTrans" presStyleLbl="bgSibTrans2D1" presStyleIdx="0" presStyleCnt="3"/>
      <dgm:spPr/>
    </dgm:pt>
    <dgm:pt modelId="{0A544432-ECF1-48B0-BE5A-71900427EF70}" type="pres">
      <dgm:prSet presAssocID="{7FF54FA9-4B8E-4125-92BC-3C9F2FA65373}" presName="node" presStyleLbl="node1" presStyleIdx="0" presStyleCnt="3">
        <dgm:presLayoutVars>
          <dgm:bulletEnabled val="1"/>
        </dgm:presLayoutVars>
      </dgm:prSet>
      <dgm:spPr/>
    </dgm:pt>
    <dgm:pt modelId="{BE69E32B-C519-4EB1-A53B-1C8B52AF50A1}" type="pres">
      <dgm:prSet presAssocID="{B100F280-8BDA-44EE-9115-2228AAF562D0}" presName="parTrans" presStyleLbl="bgSibTrans2D1" presStyleIdx="1" presStyleCnt="3"/>
      <dgm:spPr/>
    </dgm:pt>
    <dgm:pt modelId="{79B2F62A-DC0D-4768-8A19-5CC060A97CE9}" type="pres">
      <dgm:prSet presAssocID="{7E54AAF2-3008-4658-9BC4-207A6D93D54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23488964-960E-4873-91E0-87AAF70CFF0D}" type="pres">
      <dgm:prSet presAssocID="{3C845874-2CD7-47A2-83E9-E4934467AE2C}" presName="parTrans" presStyleLbl="bgSibTrans2D1" presStyleIdx="2" presStyleCnt="3"/>
      <dgm:spPr/>
    </dgm:pt>
    <dgm:pt modelId="{5D68B9D8-D94E-4610-ABF7-3CD9F842BDD7}" type="pres">
      <dgm:prSet presAssocID="{5388FC36-C290-42D3-87F3-2073E9AEF437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95D8E5FB-CF59-40AC-915F-3249D7C0B0D3}" type="presOf" srcId="{7E54AAF2-3008-4658-9BC4-207A6D93D549}" destId="{79B2F62A-DC0D-4768-8A19-5CC060A97CE9}" srcOrd="0" destOrd="0" presId="urn:microsoft.com/office/officeart/2005/8/layout/radial4"/>
    <dgm:cxn modelId="{6A322AF7-5895-465C-8367-F92EE9B8CEAD}" type="presOf" srcId="{9BCE55F0-CA66-4C50-A667-3DF4E3782EAC}" destId="{C9C0EADE-3C31-42F2-87B7-3C2101275E98}" srcOrd="0" destOrd="0" presId="urn:microsoft.com/office/officeart/2005/8/layout/radial4"/>
    <dgm:cxn modelId="{854FCFD3-0040-4A20-B4F2-AE54B624C217}" type="presOf" srcId="{3C845874-2CD7-47A2-83E9-E4934467AE2C}" destId="{23488964-960E-4873-91E0-87AAF70CFF0D}" srcOrd="0" destOrd="0" presId="urn:microsoft.com/office/officeart/2005/8/layout/radial4"/>
    <dgm:cxn modelId="{E21BD316-44EB-4D39-B552-8273B3A7D5D1}" srcId="{9BCE55F0-CA66-4C50-A667-3DF4E3782EAC}" destId="{B4F64121-42C0-4551-BCB7-3FA6A9AC845F}" srcOrd="0" destOrd="0" parTransId="{4234D62A-3944-44CF-A732-78A69914891D}" sibTransId="{7AA97FC2-FF34-44B8-BB0D-87B0C10C7202}"/>
    <dgm:cxn modelId="{EAB40A72-B071-43BF-A68C-8A6B8B10B5FD}" srcId="{B4F64121-42C0-4551-BCB7-3FA6A9AC845F}" destId="{7E54AAF2-3008-4658-9BC4-207A6D93D549}" srcOrd="1" destOrd="0" parTransId="{B100F280-8BDA-44EE-9115-2228AAF562D0}" sibTransId="{A991E84E-3E0D-43B8-BF71-A4773FC702A1}"/>
    <dgm:cxn modelId="{534603EC-7D46-44B9-9247-1C6359D7A7EA}" type="presOf" srcId="{B4F64121-42C0-4551-BCB7-3FA6A9AC845F}" destId="{0170F34D-2303-467E-B5B2-B261B368DFD1}" srcOrd="0" destOrd="0" presId="urn:microsoft.com/office/officeart/2005/8/layout/radial4"/>
    <dgm:cxn modelId="{50C68D6C-E3A9-4A10-A6CD-E9C3AB9DD620}" type="presOf" srcId="{B100F280-8BDA-44EE-9115-2228AAF562D0}" destId="{BE69E32B-C519-4EB1-A53B-1C8B52AF50A1}" srcOrd="0" destOrd="0" presId="urn:microsoft.com/office/officeart/2005/8/layout/radial4"/>
    <dgm:cxn modelId="{B17DC013-064C-4EE9-B46B-56D0A6B1E199}" type="presOf" srcId="{57E30526-8E67-4AE6-B0F4-3FBD2586D9B1}" destId="{E5CEAB55-C59C-4BCD-B420-5AC47CEF0F82}" srcOrd="0" destOrd="0" presId="urn:microsoft.com/office/officeart/2005/8/layout/radial4"/>
    <dgm:cxn modelId="{801F1410-A712-4BBC-9BC1-AECA220FFB61}" srcId="{B4F64121-42C0-4551-BCB7-3FA6A9AC845F}" destId="{5388FC36-C290-42D3-87F3-2073E9AEF437}" srcOrd="2" destOrd="0" parTransId="{3C845874-2CD7-47A2-83E9-E4934467AE2C}" sibTransId="{0CFF675C-F155-45A8-938A-5A569FE3FC28}"/>
    <dgm:cxn modelId="{91F736CC-144B-4507-B6BF-93B9A5066A6F}" type="presOf" srcId="{7FF54FA9-4B8E-4125-92BC-3C9F2FA65373}" destId="{0A544432-ECF1-48B0-BE5A-71900427EF70}" srcOrd="0" destOrd="0" presId="urn:microsoft.com/office/officeart/2005/8/layout/radial4"/>
    <dgm:cxn modelId="{9A6A592C-0FD6-464B-BC80-F462AA887983}" type="presOf" srcId="{5388FC36-C290-42D3-87F3-2073E9AEF437}" destId="{5D68B9D8-D94E-4610-ABF7-3CD9F842BDD7}" srcOrd="0" destOrd="0" presId="urn:microsoft.com/office/officeart/2005/8/layout/radial4"/>
    <dgm:cxn modelId="{6C71F1AC-84D4-4115-BE89-F732C279EE73}" srcId="{B4F64121-42C0-4551-BCB7-3FA6A9AC845F}" destId="{7FF54FA9-4B8E-4125-92BC-3C9F2FA65373}" srcOrd="0" destOrd="0" parTransId="{57E30526-8E67-4AE6-B0F4-3FBD2586D9B1}" sibTransId="{E38905BD-FD38-4084-88C8-CA7323E91687}"/>
    <dgm:cxn modelId="{F9414A07-72F2-4A58-98FB-5BFCF9F9AD01}" type="presParOf" srcId="{C9C0EADE-3C31-42F2-87B7-3C2101275E98}" destId="{0170F34D-2303-467E-B5B2-B261B368DFD1}" srcOrd="0" destOrd="0" presId="urn:microsoft.com/office/officeart/2005/8/layout/radial4"/>
    <dgm:cxn modelId="{44D6D34F-1985-4A48-83D2-AE7EC396F15E}" type="presParOf" srcId="{C9C0EADE-3C31-42F2-87B7-3C2101275E98}" destId="{E5CEAB55-C59C-4BCD-B420-5AC47CEF0F82}" srcOrd="1" destOrd="0" presId="urn:microsoft.com/office/officeart/2005/8/layout/radial4"/>
    <dgm:cxn modelId="{A4896E39-4379-420D-B0BE-E0A2FE9E9289}" type="presParOf" srcId="{C9C0EADE-3C31-42F2-87B7-3C2101275E98}" destId="{0A544432-ECF1-48B0-BE5A-71900427EF70}" srcOrd="2" destOrd="0" presId="urn:microsoft.com/office/officeart/2005/8/layout/radial4"/>
    <dgm:cxn modelId="{74D3CD4E-34E0-4ECC-B7C4-799230D67865}" type="presParOf" srcId="{C9C0EADE-3C31-42F2-87B7-3C2101275E98}" destId="{BE69E32B-C519-4EB1-A53B-1C8B52AF50A1}" srcOrd="3" destOrd="0" presId="urn:microsoft.com/office/officeart/2005/8/layout/radial4"/>
    <dgm:cxn modelId="{B827EA42-8055-4DF7-A0DB-655915C79DC1}" type="presParOf" srcId="{C9C0EADE-3C31-42F2-87B7-3C2101275E98}" destId="{79B2F62A-DC0D-4768-8A19-5CC060A97CE9}" srcOrd="4" destOrd="0" presId="urn:microsoft.com/office/officeart/2005/8/layout/radial4"/>
    <dgm:cxn modelId="{697AC977-B967-42CD-88AE-6269767B0B79}" type="presParOf" srcId="{C9C0EADE-3C31-42F2-87B7-3C2101275E98}" destId="{23488964-960E-4873-91E0-87AAF70CFF0D}" srcOrd="5" destOrd="0" presId="urn:microsoft.com/office/officeart/2005/8/layout/radial4"/>
    <dgm:cxn modelId="{DAA25F6D-EAE7-484E-B992-C18B208BC056}" type="presParOf" srcId="{C9C0EADE-3C31-42F2-87B7-3C2101275E98}" destId="{5D68B9D8-D94E-4610-ABF7-3CD9F842BDD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C09B8A-C46F-40F3-8B04-89054A213A00}">
      <dsp:nvSpPr>
        <dsp:cNvPr id="0" name=""/>
        <dsp:cNvSpPr/>
      </dsp:nvSpPr>
      <dsp:spPr>
        <a:xfrm>
          <a:off x="1404620" y="165099"/>
          <a:ext cx="3276600" cy="1137920"/>
        </a:xfrm>
        <a:prstGeom prst="ellipse">
          <a:avLst/>
        </a:prstGeom>
        <a:solidFill>
          <a:schemeClr val="accent5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F9D923-B221-4C20-8BC7-5E6BB5F7775E}">
      <dsp:nvSpPr>
        <dsp:cNvPr id="0" name=""/>
        <dsp:cNvSpPr/>
      </dsp:nvSpPr>
      <dsp:spPr>
        <a:xfrm>
          <a:off x="2730500" y="2951479"/>
          <a:ext cx="635000" cy="406400"/>
        </a:xfrm>
        <a:prstGeom prst="down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BD83E9D-9397-4E77-B599-7605AE184956}">
      <dsp:nvSpPr>
        <dsp:cNvPr id="0" name=""/>
        <dsp:cNvSpPr/>
      </dsp:nvSpPr>
      <dsp:spPr>
        <a:xfrm>
          <a:off x="1524000" y="3276600"/>
          <a:ext cx="3048000" cy="76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700" b="1" kern="1200" dirty="0" smtClean="0">
              <a:latin typeface="Berlin Sans FB Demi" pitchFamily="34" charset="0"/>
            </a:rPr>
            <a:t>SOSTENIBILIDAD</a:t>
          </a:r>
          <a:endParaRPr lang="es-ES" sz="2700" b="1" kern="1200" dirty="0">
            <a:latin typeface="Berlin Sans FB Demi" pitchFamily="34" charset="0"/>
          </a:endParaRPr>
        </a:p>
      </dsp:txBody>
      <dsp:txXfrm>
        <a:off x="1524000" y="3276600"/>
        <a:ext cx="3048000" cy="762000"/>
      </dsp:txXfrm>
    </dsp:sp>
    <dsp:sp modelId="{BE4DBD5D-2A8E-4FB7-BAAE-F862AB136D0A}">
      <dsp:nvSpPr>
        <dsp:cNvPr id="0" name=""/>
        <dsp:cNvSpPr/>
      </dsp:nvSpPr>
      <dsp:spPr>
        <a:xfrm>
          <a:off x="2595880" y="1390904"/>
          <a:ext cx="1143000" cy="1143000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Ambiental</a:t>
          </a:r>
          <a:endParaRPr lang="es-ES" sz="1300" kern="1200" dirty="0"/>
        </a:p>
      </dsp:txBody>
      <dsp:txXfrm>
        <a:off x="2595880" y="1390904"/>
        <a:ext cx="1143000" cy="1143000"/>
      </dsp:txXfrm>
    </dsp:sp>
    <dsp:sp modelId="{073ADDC5-F4F6-488C-85E8-991C71982E23}">
      <dsp:nvSpPr>
        <dsp:cNvPr id="0" name=""/>
        <dsp:cNvSpPr/>
      </dsp:nvSpPr>
      <dsp:spPr>
        <a:xfrm>
          <a:off x="1895877" y="375814"/>
          <a:ext cx="1143000" cy="1143000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Económico</a:t>
          </a:r>
          <a:endParaRPr lang="es-ES" sz="1300" kern="1200" dirty="0"/>
        </a:p>
      </dsp:txBody>
      <dsp:txXfrm>
        <a:off x="1895877" y="375814"/>
        <a:ext cx="1143000" cy="1143000"/>
      </dsp:txXfrm>
    </dsp:sp>
    <dsp:sp modelId="{32E91DDD-3B9D-467C-9DE2-8126BD815CA6}">
      <dsp:nvSpPr>
        <dsp:cNvPr id="0" name=""/>
        <dsp:cNvSpPr/>
      </dsp:nvSpPr>
      <dsp:spPr>
        <a:xfrm>
          <a:off x="2946400" y="231799"/>
          <a:ext cx="1143000" cy="1143000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/>
            <a:t>Social</a:t>
          </a:r>
          <a:endParaRPr lang="es-ES" sz="1300" kern="1200" dirty="0"/>
        </a:p>
      </dsp:txBody>
      <dsp:txXfrm>
        <a:off x="2946400" y="231799"/>
        <a:ext cx="1143000" cy="1143000"/>
      </dsp:txXfrm>
    </dsp:sp>
    <dsp:sp modelId="{DD1B6DB1-05E7-4A5C-AA8A-F3FBBA19F1B5}">
      <dsp:nvSpPr>
        <dsp:cNvPr id="0" name=""/>
        <dsp:cNvSpPr/>
      </dsp:nvSpPr>
      <dsp:spPr>
        <a:xfrm>
          <a:off x="1247810" y="15784"/>
          <a:ext cx="3556000" cy="284480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749A53-0E4B-4B39-9C56-C6F0359CC968}">
      <dsp:nvSpPr>
        <dsp:cNvPr id="0" name=""/>
        <dsp:cNvSpPr/>
      </dsp:nvSpPr>
      <dsp:spPr>
        <a:xfrm rot="21300000">
          <a:off x="25254" y="2139172"/>
          <a:ext cx="8179091" cy="936629"/>
        </a:xfrm>
        <a:prstGeom prst="mathMinus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042E5F-D69B-499F-B178-6792B8CC93FF}">
      <dsp:nvSpPr>
        <dsp:cNvPr id="0" name=""/>
        <dsp:cNvSpPr/>
      </dsp:nvSpPr>
      <dsp:spPr>
        <a:xfrm>
          <a:off x="987552" y="260748"/>
          <a:ext cx="2468880" cy="2085989"/>
        </a:xfrm>
        <a:prstGeom prst="downArrow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CC1359-E6E7-4E00-AC06-D88C076D82C3}">
      <dsp:nvSpPr>
        <dsp:cNvPr id="0" name=""/>
        <dsp:cNvSpPr/>
      </dsp:nvSpPr>
      <dsp:spPr>
        <a:xfrm>
          <a:off x="4098775" y="0"/>
          <a:ext cx="3159297" cy="219028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Positivos: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*Protección y conservación del patrimonio natural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*Incremento de la conciencia ambiental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*Participación de la comunidad en conservar el medio ambiente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*Establecimientos de certificación ambiental o ecológicas</a:t>
          </a:r>
          <a:endParaRPr lang="es-PE" sz="1300" kern="1200" dirty="0"/>
        </a:p>
      </dsp:txBody>
      <dsp:txXfrm>
        <a:off x="4098775" y="0"/>
        <a:ext cx="3159297" cy="2190289"/>
      </dsp:txXfrm>
    </dsp:sp>
    <dsp:sp modelId="{46928BC0-47E0-4F32-A101-FD71555F89BF}">
      <dsp:nvSpPr>
        <dsp:cNvPr id="0" name=""/>
        <dsp:cNvSpPr/>
      </dsp:nvSpPr>
      <dsp:spPr>
        <a:xfrm>
          <a:off x="4773168" y="2868235"/>
          <a:ext cx="2468880" cy="2085989"/>
        </a:xfrm>
        <a:prstGeom prst="upArrow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5DFDA03-93F1-4554-8BE1-04E95198DB37}">
      <dsp:nvSpPr>
        <dsp:cNvPr id="0" name=""/>
        <dsp:cNvSpPr/>
      </dsp:nvSpPr>
      <dsp:spPr>
        <a:xfrm>
          <a:off x="1234440" y="3024684"/>
          <a:ext cx="2633472" cy="2190289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*Contaminación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*Degradación de la naturaleza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*Perdida o alteración  del </a:t>
          </a:r>
          <a:r>
            <a:rPr lang="es-PE" sz="1300" kern="1200" dirty="0" err="1" smtClean="0"/>
            <a:t>habitat</a:t>
          </a:r>
          <a:r>
            <a:rPr lang="es-PE" sz="1300" kern="1200" dirty="0" smtClean="0"/>
            <a:t> de flora y fauna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*Arquitectura no integrada al paisaje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300" kern="1200" dirty="0" smtClean="0"/>
            <a:t>*Rivalidad por el uso de recursos naturales (TURISMO VS. OTRAS ACTIVIDADES )</a:t>
          </a:r>
          <a:endParaRPr lang="es-PE" sz="1300" kern="1200" dirty="0"/>
        </a:p>
      </dsp:txBody>
      <dsp:txXfrm>
        <a:off x="1234440" y="3024684"/>
        <a:ext cx="2633472" cy="219028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9FABBD0-E8CE-4695-A8C2-6ED807EB4985}">
      <dsp:nvSpPr>
        <dsp:cNvPr id="0" name=""/>
        <dsp:cNvSpPr/>
      </dsp:nvSpPr>
      <dsp:spPr>
        <a:xfrm>
          <a:off x="1478378" y="260060"/>
          <a:ext cx="4032439" cy="4046757"/>
        </a:xfrm>
        <a:prstGeom prst="blockArc">
          <a:avLst>
            <a:gd name="adj1" fmla="val 10721400"/>
            <a:gd name="adj2" fmla="val 17425671"/>
            <a:gd name="adj3" fmla="val 4643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BC3271-FD49-41ED-8EB1-2560B64675A2}">
      <dsp:nvSpPr>
        <dsp:cNvPr id="0" name=""/>
        <dsp:cNvSpPr/>
      </dsp:nvSpPr>
      <dsp:spPr>
        <a:xfrm>
          <a:off x="1428349" y="687369"/>
          <a:ext cx="4113890" cy="3644467"/>
        </a:xfrm>
        <a:prstGeom prst="blockArc">
          <a:avLst>
            <a:gd name="adj1" fmla="val 4155033"/>
            <a:gd name="adj2" fmla="val 11161240"/>
            <a:gd name="adj3" fmla="val 4643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6D5FF13-0345-47C3-9164-52E8A9989C7C}">
      <dsp:nvSpPr>
        <dsp:cNvPr id="0" name=""/>
        <dsp:cNvSpPr/>
      </dsp:nvSpPr>
      <dsp:spPr>
        <a:xfrm>
          <a:off x="2433343" y="519812"/>
          <a:ext cx="4323590" cy="3884036"/>
        </a:xfrm>
        <a:prstGeom prst="blockArc">
          <a:avLst>
            <a:gd name="adj1" fmla="val 21581849"/>
            <a:gd name="adj2" fmla="val 6349201"/>
            <a:gd name="adj3" fmla="val 4643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624B8B-DA7A-46AB-B109-4E93B5A21C13}">
      <dsp:nvSpPr>
        <dsp:cNvPr id="0" name=""/>
        <dsp:cNvSpPr/>
      </dsp:nvSpPr>
      <dsp:spPr>
        <a:xfrm>
          <a:off x="2442269" y="155369"/>
          <a:ext cx="4314673" cy="4342150"/>
        </a:xfrm>
        <a:prstGeom prst="blockArc">
          <a:avLst>
            <a:gd name="adj1" fmla="val 15241778"/>
            <a:gd name="adj2" fmla="val 244952"/>
            <a:gd name="adj3" fmla="val 464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BDDB674-761A-413E-806C-A262B4065821}">
      <dsp:nvSpPr>
        <dsp:cNvPr id="0" name=""/>
        <dsp:cNvSpPr/>
      </dsp:nvSpPr>
      <dsp:spPr>
        <a:xfrm>
          <a:off x="3277692" y="1559959"/>
          <a:ext cx="1669628" cy="166962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DESARROLLO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TURÍSTICO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SOSTENIBLE</a:t>
          </a:r>
          <a:endParaRPr lang="es-ES" sz="1600" kern="1200" dirty="0"/>
        </a:p>
      </dsp:txBody>
      <dsp:txXfrm>
        <a:off x="3277692" y="1559959"/>
        <a:ext cx="1669628" cy="1669628"/>
      </dsp:txXfrm>
    </dsp:sp>
    <dsp:sp modelId="{32C196AA-2583-4E7D-8897-D8AFEDDD458F}">
      <dsp:nvSpPr>
        <dsp:cNvPr id="0" name=""/>
        <dsp:cNvSpPr/>
      </dsp:nvSpPr>
      <dsp:spPr>
        <a:xfrm>
          <a:off x="3248410" y="-157432"/>
          <a:ext cx="1728192" cy="156366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Conservación del Medio Ambiente</a:t>
          </a:r>
          <a:endParaRPr lang="es-ES" sz="1500" kern="1200" dirty="0"/>
        </a:p>
      </dsp:txBody>
      <dsp:txXfrm>
        <a:off x="3248410" y="-157432"/>
        <a:ext cx="1728192" cy="1563668"/>
      </dsp:txXfrm>
    </dsp:sp>
    <dsp:sp modelId="{3F8F32F2-DB7C-4B03-8FC7-97043E2982A1}">
      <dsp:nvSpPr>
        <dsp:cNvPr id="0" name=""/>
        <dsp:cNvSpPr/>
      </dsp:nvSpPr>
      <dsp:spPr>
        <a:xfrm>
          <a:off x="5532805" y="1667546"/>
          <a:ext cx="1665360" cy="1569874"/>
        </a:xfrm>
        <a:prstGeom prst="ellipse">
          <a:avLst/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Rentabilidad económica y distribución equitativa</a:t>
          </a:r>
          <a:endParaRPr lang="es-ES" sz="1500" kern="1200" dirty="0"/>
        </a:p>
      </dsp:txBody>
      <dsp:txXfrm>
        <a:off x="5532805" y="1667546"/>
        <a:ext cx="1665360" cy="1569874"/>
      </dsp:txXfrm>
    </dsp:sp>
    <dsp:sp modelId="{0FCD787C-FB20-4A66-A0DA-496C70C55BF1}">
      <dsp:nvSpPr>
        <dsp:cNvPr id="0" name=""/>
        <dsp:cNvSpPr/>
      </dsp:nvSpPr>
      <dsp:spPr>
        <a:xfrm>
          <a:off x="3322712" y="3459472"/>
          <a:ext cx="1579586" cy="1411346"/>
        </a:xfrm>
        <a:prstGeom prst="ellipse">
          <a:avLst/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>
              <a:solidFill>
                <a:srgbClr val="FF0000"/>
              </a:solidFill>
            </a:rPr>
            <a:t>RESPETO</a:t>
          </a:r>
          <a:endParaRPr lang="es-ES" sz="1500" kern="1200" dirty="0">
            <a:solidFill>
              <a:srgbClr val="FF0000"/>
            </a:solidFill>
          </a:endParaRPr>
        </a:p>
      </dsp:txBody>
      <dsp:txXfrm>
        <a:off x="3322712" y="3459472"/>
        <a:ext cx="1579586" cy="1411346"/>
      </dsp:txXfrm>
    </dsp:sp>
    <dsp:sp modelId="{28FC0771-673D-4870-A936-4E92104312E8}">
      <dsp:nvSpPr>
        <dsp:cNvPr id="0" name=""/>
        <dsp:cNvSpPr/>
      </dsp:nvSpPr>
      <dsp:spPr>
        <a:xfrm>
          <a:off x="896595" y="1540127"/>
          <a:ext cx="1656186" cy="1567572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500" kern="1200" dirty="0" smtClean="0"/>
            <a:t>Satisfacción del turista</a:t>
          </a:r>
          <a:endParaRPr lang="es-ES" sz="1500" kern="1200" dirty="0"/>
        </a:p>
      </dsp:txBody>
      <dsp:txXfrm>
        <a:off x="896595" y="1540127"/>
        <a:ext cx="1656186" cy="156757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48641F-D463-4A8E-B7D9-B5E3AC9F6692}">
      <dsp:nvSpPr>
        <dsp:cNvPr id="0" name=""/>
        <dsp:cNvSpPr/>
      </dsp:nvSpPr>
      <dsp:spPr>
        <a:xfrm>
          <a:off x="5024941" y="46139"/>
          <a:ext cx="1514363" cy="1514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rgbClr val="92D050"/>
              </a:solidFill>
              <a:latin typeface="Berlin Sans FB Demi" pitchFamily="34" charset="0"/>
            </a:rPr>
            <a:t>Calidad de experiencia del turista</a:t>
          </a:r>
          <a:endParaRPr lang="es-ES" sz="1400" kern="1200" dirty="0">
            <a:solidFill>
              <a:srgbClr val="92D050"/>
            </a:solidFill>
            <a:latin typeface="Berlin Sans FB Demi" pitchFamily="34" charset="0"/>
          </a:endParaRPr>
        </a:p>
      </dsp:txBody>
      <dsp:txXfrm>
        <a:off x="5024941" y="46139"/>
        <a:ext cx="1514363" cy="1514363"/>
      </dsp:txXfrm>
    </dsp:sp>
    <dsp:sp modelId="{E2C4EFFE-1F83-4835-A58B-FC8EB50E87D8}">
      <dsp:nvSpPr>
        <dsp:cNvPr id="0" name=""/>
        <dsp:cNvSpPr/>
      </dsp:nvSpPr>
      <dsp:spPr>
        <a:xfrm>
          <a:off x="1463519" y="2438"/>
          <a:ext cx="5676638" cy="5676638"/>
        </a:xfrm>
        <a:prstGeom prst="circularArrow">
          <a:avLst>
            <a:gd name="adj1" fmla="val 5202"/>
            <a:gd name="adj2" fmla="val 336050"/>
            <a:gd name="adj3" fmla="val 21434407"/>
            <a:gd name="adj4" fmla="val 19766727"/>
            <a:gd name="adj5" fmla="val 6069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64C98F-4587-49AF-AE8B-CF361A0B491D}">
      <dsp:nvSpPr>
        <dsp:cNvPr id="0" name=""/>
        <dsp:cNvSpPr/>
      </dsp:nvSpPr>
      <dsp:spPr>
        <a:xfrm>
          <a:off x="5964188" y="2965579"/>
          <a:ext cx="1465600" cy="13068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rgbClr val="FFC000"/>
              </a:solidFill>
              <a:latin typeface="Berlin Sans FB Demi" pitchFamily="34" charset="0"/>
            </a:rPr>
            <a:t>Promover desarrollo económico/ incrementar niveles de rentabilidad económica</a:t>
          </a:r>
          <a:endParaRPr lang="es-ES" sz="1400" kern="1200" dirty="0">
            <a:solidFill>
              <a:srgbClr val="FFC000"/>
            </a:solidFill>
            <a:latin typeface="Berlin Sans FB Demi" pitchFamily="34" charset="0"/>
          </a:endParaRPr>
        </a:p>
      </dsp:txBody>
      <dsp:txXfrm>
        <a:off x="5964188" y="2965579"/>
        <a:ext cx="1465600" cy="1306819"/>
      </dsp:txXfrm>
    </dsp:sp>
    <dsp:sp modelId="{F2917C57-1C59-4605-9708-5D5D955606AA}">
      <dsp:nvSpPr>
        <dsp:cNvPr id="0" name=""/>
        <dsp:cNvSpPr/>
      </dsp:nvSpPr>
      <dsp:spPr>
        <a:xfrm>
          <a:off x="1463519" y="2438"/>
          <a:ext cx="5676638" cy="5676638"/>
        </a:xfrm>
        <a:prstGeom prst="circularArrow">
          <a:avLst>
            <a:gd name="adj1" fmla="val 5202"/>
            <a:gd name="adj2" fmla="val 336050"/>
            <a:gd name="adj3" fmla="val 4014120"/>
            <a:gd name="adj4" fmla="val 2078617"/>
            <a:gd name="adj5" fmla="val 6069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BB2D4AC-83A7-43D7-A381-FF28118B0909}">
      <dsp:nvSpPr>
        <dsp:cNvPr id="0" name=""/>
        <dsp:cNvSpPr/>
      </dsp:nvSpPr>
      <dsp:spPr>
        <a:xfrm>
          <a:off x="3544657" y="4601985"/>
          <a:ext cx="1514363" cy="1514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rgbClr val="FF33CC"/>
              </a:solidFill>
              <a:latin typeface="Berlin Sans FB Demi" pitchFamily="34" charset="0"/>
            </a:rPr>
            <a:t>Mejorar y mantener calidad del medio ambiente</a:t>
          </a:r>
          <a:endParaRPr lang="es-ES" sz="1400" kern="1200" dirty="0">
            <a:solidFill>
              <a:srgbClr val="FF33CC"/>
            </a:solidFill>
            <a:latin typeface="Berlin Sans FB Demi" pitchFamily="34" charset="0"/>
          </a:endParaRPr>
        </a:p>
      </dsp:txBody>
      <dsp:txXfrm>
        <a:off x="3544657" y="4601985"/>
        <a:ext cx="1514363" cy="1514363"/>
      </dsp:txXfrm>
    </dsp:sp>
    <dsp:sp modelId="{F5C093D0-75DC-4AE2-A9E2-3EE18A380805}">
      <dsp:nvSpPr>
        <dsp:cNvPr id="0" name=""/>
        <dsp:cNvSpPr/>
      </dsp:nvSpPr>
      <dsp:spPr>
        <a:xfrm>
          <a:off x="1463519" y="2438"/>
          <a:ext cx="5676638" cy="5676638"/>
        </a:xfrm>
        <a:prstGeom prst="circularArrow">
          <a:avLst>
            <a:gd name="adj1" fmla="val 5202"/>
            <a:gd name="adj2" fmla="val 336050"/>
            <a:gd name="adj3" fmla="val 8209987"/>
            <a:gd name="adj4" fmla="val 6449830"/>
            <a:gd name="adj5" fmla="val 6069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B14D89-D080-4C03-AC5B-A1B14F759550}">
      <dsp:nvSpPr>
        <dsp:cNvPr id="0" name=""/>
        <dsp:cNvSpPr/>
      </dsp:nvSpPr>
      <dsp:spPr>
        <a:xfrm>
          <a:off x="1149507" y="2861807"/>
          <a:ext cx="1514363" cy="1514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Berlin Sans FB Demi" pitchFamily="34" charset="0"/>
            </a:rPr>
            <a:t>Refuerza la identidad, promueve la conservación y difusión del patrimonio</a:t>
          </a:r>
          <a:endParaRPr lang="es-ES" sz="1400" kern="1200" dirty="0">
            <a:latin typeface="Berlin Sans FB Demi" pitchFamily="34" charset="0"/>
          </a:endParaRPr>
        </a:p>
      </dsp:txBody>
      <dsp:txXfrm>
        <a:off x="1149507" y="2861807"/>
        <a:ext cx="1514363" cy="1514363"/>
      </dsp:txXfrm>
    </dsp:sp>
    <dsp:sp modelId="{DF2FD74B-D479-422B-8086-666F568EF3EA}">
      <dsp:nvSpPr>
        <dsp:cNvPr id="0" name=""/>
        <dsp:cNvSpPr/>
      </dsp:nvSpPr>
      <dsp:spPr>
        <a:xfrm>
          <a:off x="1463519" y="2438"/>
          <a:ext cx="5676638" cy="5676638"/>
        </a:xfrm>
        <a:prstGeom prst="circularArrow">
          <a:avLst>
            <a:gd name="adj1" fmla="val 5202"/>
            <a:gd name="adj2" fmla="val 336050"/>
            <a:gd name="adj3" fmla="val 12297223"/>
            <a:gd name="adj4" fmla="val 10771266"/>
            <a:gd name="adj5" fmla="val 6069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4055162-E099-4921-9EDF-DC20398E24A5}">
      <dsp:nvSpPr>
        <dsp:cNvPr id="0" name=""/>
        <dsp:cNvSpPr/>
      </dsp:nvSpPr>
      <dsp:spPr>
        <a:xfrm>
          <a:off x="2064372" y="46139"/>
          <a:ext cx="1514363" cy="1514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solidFill>
                <a:srgbClr val="FF0000"/>
              </a:solidFill>
              <a:latin typeface="Berlin Sans FB Demi" pitchFamily="34" charset="0"/>
            </a:rPr>
            <a:t>Mejora  calidad de vida</a:t>
          </a:r>
          <a:endParaRPr lang="es-ES" sz="1400" kern="1200" dirty="0">
            <a:solidFill>
              <a:srgbClr val="FF0000"/>
            </a:solidFill>
            <a:latin typeface="Berlin Sans FB Demi" pitchFamily="34" charset="0"/>
          </a:endParaRPr>
        </a:p>
      </dsp:txBody>
      <dsp:txXfrm>
        <a:off x="2064372" y="46139"/>
        <a:ext cx="1514363" cy="1514363"/>
      </dsp:txXfrm>
    </dsp:sp>
    <dsp:sp modelId="{0BBD3B31-C457-4ACB-B5AD-D141431DC46C}">
      <dsp:nvSpPr>
        <dsp:cNvPr id="0" name=""/>
        <dsp:cNvSpPr/>
      </dsp:nvSpPr>
      <dsp:spPr>
        <a:xfrm>
          <a:off x="1478562" y="39279"/>
          <a:ext cx="5676638" cy="5676638"/>
        </a:xfrm>
        <a:prstGeom prst="circularArrow">
          <a:avLst>
            <a:gd name="adj1" fmla="val 5202"/>
            <a:gd name="adj2" fmla="val 336050"/>
            <a:gd name="adj3" fmla="val 16865111"/>
            <a:gd name="adj4" fmla="val 15198839"/>
            <a:gd name="adj5" fmla="val 6069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836644-D346-4B2E-826E-81DD048B6ADD}">
      <dsp:nvSpPr>
        <dsp:cNvPr id="0" name=""/>
        <dsp:cNvSpPr/>
      </dsp:nvSpPr>
      <dsp:spPr>
        <a:xfrm>
          <a:off x="2411" y="1053455"/>
          <a:ext cx="2419052" cy="2419052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3129" tIns="30480" rIns="13312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Turistas</a:t>
          </a:r>
          <a:endParaRPr lang="es-ES" sz="2400" kern="1200" dirty="0"/>
        </a:p>
      </dsp:txBody>
      <dsp:txXfrm>
        <a:off x="2411" y="1053455"/>
        <a:ext cx="2419052" cy="2419052"/>
      </dsp:txXfrm>
    </dsp:sp>
    <dsp:sp modelId="{9AE9ACB1-5C63-44C2-A699-3273F6356575}">
      <dsp:nvSpPr>
        <dsp:cNvPr id="0" name=""/>
        <dsp:cNvSpPr/>
      </dsp:nvSpPr>
      <dsp:spPr>
        <a:xfrm>
          <a:off x="1937652" y="1053455"/>
          <a:ext cx="2419052" cy="241905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3129" tIns="30480" rIns="13312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Comunidad</a:t>
          </a:r>
          <a:r>
            <a:rPr lang="es-ES" sz="2400" kern="1200" baseline="0" dirty="0" smtClean="0"/>
            <a:t> Anfitriona</a:t>
          </a:r>
          <a:endParaRPr lang="es-ES" sz="2400" kern="1200" dirty="0"/>
        </a:p>
      </dsp:txBody>
      <dsp:txXfrm>
        <a:off x="1937652" y="1053455"/>
        <a:ext cx="2419052" cy="2419052"/>
      </dsp:txXfrm>
    </dsp:sp>
    <dsp:sp modelId="{3C4F4C66-38F2-425F-A676-7489CEB2DCC1}">
      <dsp:nvSpPr>
        <dsp:cNvPr id="0" name=""/>
        <dsp:cNvSpPr/>
      </dsp:nvSpPr>
      <dsp:spPr>
        <a:xfrm>
          <a:off x="3872894" y="1053455"/>
          <a:ext cx="2419052" cy="2419052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3129" tIns="30480" rIns="13312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Sector</a:t>
          </a:r>
          <a:r>
            <a:rPr lang="es-ES" sz="2400" kern="1200" baseline="0" dirty="0" smtClean="0"/>
            <a:t> Privado</a:t>
          </a:r>
          <a:endParaRPr lang="es-ES" sz="2400" kern="1200" dirty="0"/>
        </a:p>
      </dsp:txBody>
      <dsp:txXfrm>
        <a:off x="3872894" y="1053455"/>
        <a:ext cx="2419052" cy="2419052"/>
      </dsp:txXfrm>
    </dsp:sp>
    <dsp:sp modelId="{F932B8AB-0A4B-4F27-9505-4AC16F99F25B}">
      <dsp:nvSpPr>
        <dsp:cNvPr id="0" name=""/>
        <dsp:cNvSpPr/>
      </dsp:nvSpPr>
      <dsp:spPr>
        <a:xfrm>
          <a:off x="5808136" y="1053455"/>
          <a:ext cx="2419052" cy="2419052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133129" tIns="30480" rIns="133129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kern="1200" dirty="0" smtClean="0"/>
            <a:t>Sector Publico</a:t>
          </a:r>
          <a:endParaRPr lang="es-ES" sz="2400" kern="1200" dirty="0"/>
        </a:p>
      </dsp:txBody>
      <dsp:txXfrm>
        <a:off x="5808136" y="1053455"/>
        <a:ext cx="2419052" cy="241905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7A3F16-FBBE-418D-9276-EA947D310025}">
      <dsp:nvSpPr>
        <dsp:cNvPr id="0" name=""/>
        <dsp:cNvSpPr/>
      </dsp:nvSpPr>
      <dsp:spPr>
        <a:xfrm rot="16200000">
          <a:off x="-956010" y="957014"/>
          <a:ext cx="4525963" cy="2611933"/>
        </a:xfrm>
        <a:prstGeom prst="flowChartManualOperati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0" tIns="0" rIns="204728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Económico</a:t>
          </a:r>
          <a:endParaRPr lang="es-ES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Flujo positivo de ingresos para la región visitada</a:t>
          </a:r>
          <a:endParaRPr lang="es-ES" sz="2500" kern="1200" dirty="0"/>
        </a:p>
      </dsp:txBody>
      <dsp:txXfrm rot="16200000">
        <a:off x="-956010" y="957014"/>
        <a:ext cx="4525963" cy="2611933"/>
      </dsp:txXfrm>
    </dsp:sp>
    <dsp:sp modelId="{1A518F56-DA37-44CC-A1F5-C2D7E5C11769}">
      <dsp:nvSpPr>
        <dsp:cNvPr id="0" name=""/>
        <dsp:cNvSpPr/>
      </dsp:nvSpPr>
      <dsp:spPr>
        <a:xfrm rot="16200000">
          <a:off x="1851818" y="957014"/>
          <a:ext cx="4525963" cy="2611933"/>
        </a:xfrm>
        <a:prstGeom prst="flowChartManualOperati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0" tIns="0" rIns="204728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Ambiental</a:t>
          </a:r>
          <a:endParaRPr lang="es-ES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Uso sostenible  y conservación de los recursos naturales</a:t>
          </a:r>
          <a:endParaRPr lang="es-ES" sz="2500" kern="1200" dirty="0"/>
        </a:p>
      </dsp:txBody>
      <dsp:txXfrm rot="16200000">
        <a:off x="1851818" y="957014"/>
        <a:ext cx="4525963" cy="2611933"/>
      </dsp:txXfrm>
    </dsp:sp>
    <dsp:sp modelId="{8F59DC43-BBCE-41BD-85BD-B9748F383CD4}">
      <dsp:nvSpPr>
        <dsp:cNvPr id="0" name=""/>
        <dsp:cNvSpPr/>
      </dsp:nvSpPr>
      <dsp:spPr>
        <a:xfrm rot="16200000">
          <a:off x="4659647" y="957014"/>
          <a:ext cx="4525963" cy="2611933"/>
        </a:xfrm>
        <a:prstGeom prst="flowChartManualOperati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0" tIns="0" rIns="204728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200" kern="1200" dirty="0" smtClean="0"/>
            <a:t>Social</a:t>
          </a:r>
          <a:endParaRPr lang="es-ES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500" kern="1200" dirty="0" smtClean="0"/>
            <a:t>Participación activa, </a:t>
          </a:r>
          <a:r>
            <a:rPr lang="es-ES" sz="2500" kern="1200" dirty="0" smtClean="0">
              <a:solidFill>
                <a:srgbClr val="FF33CC"/>
              </a:solidFill>
            </a:rPr>
            <a:t>respeto</a:t>
          </a:r>
          <a:r>
            <a:rPr lang="es-ES" sz="2500" kern="1200" dirty="0" smtClean="0"/>
            <a:t>, calidad de vida</a:t>
          </a:r>
          <a:endParaRPr lang="es-ES" sz="2500" kern="1200" dirty="0"/>
        </a:p>
      </dsp:txBody>
      <dsp:txXfrm rot="16200000">
        <a:off x="4659647" y="957014"/>
        <a:ext cx="4525963" cy="261193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B1DADC-B55D-4EF5-B869-CAF88FA70BF2}">
      <dsp:nvSpPr>
        <dsp:cNvPr id="0" name=""/>
        <dsp:cNvSpPr/>
      </dsp:nvSpPr>
      <dsp:spPr>
        <a:xfrm>
          <a:off x="0" y="859"/>
          <a:ext cx="5352256" cy="87901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 smtClean="0">
              <a:latin typeface="Arial Rounded MT Bold" pitchFamily="34" charset="0"/>
            </a:rPr>
            <a:t>Un desarrollo Turístico sostenible es importante porque contribuye a una relación ARMONICA entre el ser humano y su entorno para garantizar un manejo de los recursos a perpetuidad.</a:t>
          </a:r>
          <a:endParaRPr lang="es-ES" sz="1400" kern="1200" dirty="0">
            <a:latin typeface="Arial Rounded MT Bold" pitchFamily="34" charset="0"/>
          </a:endParaRPr>
        </a:p>
      </dsp:txBody>
      <dsp:txXfrm>
        <a:off x="0" y="859"/>
        <a:ext cx="5352256" cy="879012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B5EB74B-3BBD-4DB4-ABBF-E612393B56BB}">
      <dsp:nvSpPr>
        <dsp:cNvPr id="0" name=""/>
        <dsp:cNvSpPr/>
      </dsp:nvSpPr>
      <dsp:spPr>
        <a:xfrm>
          <a:off x="4526" y="0"/>
          <a:ext cx="2715768" cy="2172462"/>
        </a:xfrm>
        <a:prstGeom prst="up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77343F-4700-4AE1-93EE-DB8DA9D2E0FF}">
      <dsp:nvSpPr>
        <dsp:cNvPr id="0" name=""/>
        <dsp:cNvSpPr/>
      </dsp:nvSpPr>
      <dsp:spPr>
        <a:xfrm>
          <a:off x="2801767" y="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0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POSITIVOS: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*Transferencia de divisas entre países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*Distribución de recursos económicos </a:t>
          </a:r>
          <a:r>
            <a:rPr lang="es-PE" sz="1600" kern="1200" dirty="0" err="1" smtClean="0"/>
            <a:t>economicos</a:t>
          </a:r>
          <a:endParaRPr lang="es-PE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 </a:t>
          </a:r>
          <a:r>
            <a:rPr lang="es-PE" sz="1600" kern="1200" dirty="0" err="1" smtClean="0"/>
            <a:t>Generacion</a:t>
          </a:r>
          <a:r>
            <a:rPr lang="es-PE" sz="1600" kern="1200" dirty="0" smtClean="0"/>
            <a:t> de ingreso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*Efecto multiplicador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*Generador de empleos</a:t>
          </a:r>
          <a:endParaRPr lang="es-PE" sz="1600" kern="1200" dirty="0"/>
        </a:p>
      </dsp:txBody>
      <dsp:txXfrm>
        <a:off x="2801767" y="0"/>
        <a:ext cx="4608576" cy="2172462"/>
      </dsp:txXfrm>
    </dsp:sp>
    <dsp:sp modelId="{7910BFCB-8E51-4B1A-B5BC-2E7A426FD1CA}">
      <dsp:nvSpPr>
        <dsp:cNvPr id="0" name=""/>
        <dsp:cNvSpPr/>
      </dsp:nvSpPr>
      <dsp:spPr>
        <a:xfrm>
          <a:off x="819256" y="2353500"/>
          <a:ext cx="2715768" cy="2172462"/>
        </a:xfrm>
        <a:prstGeom prst="downArrow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BC588-9EC9-49E8-9E16-3CD7C5B365BE}">
      <dsp:nvSpPr>
        <dsp:cNvPr id="0" name=""/>
        <dsp:cNvSpPr/>
      </dsp:nvSpPr>
      <dsp:spPr>
        <a:xfrm>
          <a:off x="3616497" y="2353500"/>
          <a:ext cx="4608576" cy="2172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0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NEGATIVOS: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*Exportación de las riquezas (FUGA DE DIVISAS)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*Inflación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*Concentración de la riqueza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*Dependencia de capitales extranjeros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600" kern="1200" dirty="0" smtClean="0"/>
            <a:t>* Disminución de la mano de obra no calificada</a:t>
          </a:r>
          <a:endParaRPr lang="es-PE" sz="1600" kern="1200" dirty="0"/>
        </a:p>
      </dsp:txBody>
      <dsp:txXfrm>
        <a:off x="3616497" y="2353500"/>
        <a:ext cx="4608576" cy="2172462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4A2AA8-FF26-460C-A311-E10F63E0088D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3900" kern="1200" dirty="0"/>
        </a:p>
      </dsp:txBody>
      <dsp:txXfrm>
        <a:off x="3083005" y="2461550"/>
        <a:ext cx="2063588" cy="2063588"/>
      </dsp:txXfrm>
    </dsp:sp>
    <dsp:sp modelId="{97121249-2E23-4AC8-89D7-1573927E5F0E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BF66AE-5595-4D6D-BE60-510A8DAFB901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Calidad de vida y fortalecimiento de la identidad y cultura local</a:t>
          </a:r>
          <a:endParaRPr lang="es-PE" sz="1800" kern="1200" dirty="0"/>
        </a:p>
      </dsp:txBody>
      <dsp:txXfrm>
        <a:off x="916039" y="1155731"/>
        <a:ext cx="1960408" cy="1568327"/>
      </dsp:txXfrm>
    </dsp:sp>
    <dsp:sp modelId="{A9A5A4B9-1AAE-40D4-8A2F-1B4378D74E3F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EE1616-F690-47FA-BADD-1D7AD25898DF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Generación de oportunidades para grupos excluidos</a:t>
          </a:r>
          <a:endParaRPr lang="es-PE" sz="1800" kern="1200" dirty="0"/>
        </a:p>
      </dsp:txBody>
      <dsp:txXfrm>
        <a:off x="3134595" y="824"/>
        <a:ext cx="1960408" cy="1568327"/>
      </dsp:txXfrm>
    </dsp:sp>
    <dsp:sp modelId="{920B938E-5EC5-417B-B17E-C66E55FF6A2B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1E5EF9-36AC-4C74-866A-66A086FD0D8A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Conservación del patrimonio cultural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*Intercambio cultural</a:t>
          </a:r>
          <a:endParaRPr lang="es-PE" sz="1800" kern="1200" dirty="0"/>
        </a:p>
      </dsp:txBody>
      <dsp:txXfrm>
        <a:off x="5353151" y="1155731"/>
        <a:ext cx="1960408" cy="1568327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70F34D-2303-467E-B5B2-B261B368DFD1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3900" kern="1200" dirty="0"/>
        </a:p>
      </dsp:txBody>
      <dsp:txXfrm>
        <a:off x="3083005" y="2461550"/>
        <a:ext cx="2063588" cy="2063588"/>
      </dsp:txXfrm>
    </dsp:sp>
    <dsp:sp modelId="{E5CEAB55-C59C-4BCD-B420-5AC47CEF0F82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44432-ECF1-48B0-BE5A-71900427EF70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Comercialización de valores culturales</a:t>
          </a:r>
          <a:endParaRPr lang="es-PE" sz="1800" kern="1200" dirty="0"/>
        </a:p>
      </dsp:txBody>
      <dsp:txXfrm>
        <a:off x="916039" y="1155731"/>
        <a:ext cx="1960408" cy="1568327"/>
      </dsp:txXfrm>
    </dsp:sp>
    <dsp:sp modelId="{BE69E32B-C519-4EB1-A53B-1C8B52AF50A1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B2F62A-DC0D-4768-8A19-5CC060A97CE9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*Perdida o deterioro de identidad cultural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*Problemas Sociales</a:t>
          </a:r>
          <a:endParaRPr lang="es-PE" sz="1800" kern="1200" dirty="0"/>
        </a:p>
      </dsp:txBody>
      <dsp:txXfrm>
        <a:off x="3134595" y="824"/>
        <a:ext cx="1960408" cy="1568327"/>
      </dsp:txXfrm>
    </dsp:sp>
    <dsp:sp modelId="{23488964-960E-4873-91E0-87AAF70CFF0D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68B9D8-D94E-4610-ABF7-3CD9F842BDD7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1800" kern="1200" dirty="0" smtClean="0"/>
            <a:t>Conflictos culturales, perjuicios o barreras sociales</a:t>
          </a:r>
          <a:endParaRPr lang="es-PE" sz="1800" kern="1200" dirty="0"/>
        </a:p>
      </dsp:txBody>
      <dsp:txXfrm>
        <a:off x="5353151" y="1155731"/>
        <a:ext cx="1960408" cy="15683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0DDB32-EB8B-417C-81B0-26035B46D216}" type="datetimeFigureOut">
              <a:rPr lang="es-PE" smtClean="0"/>
              <a:t>20/03/2011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372D17-E264-4F22-B4D7-07BC40DE4279}" type="slidenum">
              <a:rPr lang="es-PE" smtClean="0"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</a:t>
            </a:fld>
            <a:endParaRPr lang="es-P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10</a:t>
            </a:fld>
            <a:endParaRPr lang="es-P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11</a:t>
            </a:fld>
            <a:endParaRPr lang="es-P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12</a:t>
            </a:fld>
            <a:endParaRPr lang="es-P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13</a:t>
            </a:fld>
            <a:endParaRPr lang="es-P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14</a:t>
            </a:fld>
            <a:endParaRPr lang="es-P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2</a:t>
            </a:fld>
            <a:endParaRPr lang="es-P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3</a:t>
            </a:fld>
            <a:endParaRPr lang="es-P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4</a:t>
            </a:fld>
            <a:endParaRPr lang="es-P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5</a:t>
            </a:fld>
            <a:endParaRPr lang="es-P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6</a:t>
            </a:fld>
            <a:endParaRPr lang="es-P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7</a:t>
            </a:fld>
            <a:endParaRPr lang="es-P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8</a:t>
            </a:fld>
            <a:endParaRPr lang="es-P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372D17-E264-4F22-B4D7-07BC40DE4279}" type="slidenum">
              <a:rPr lang="es-PE" smtClean="0"/>
              <a:t>9</a:t>
            </a:fld>
            <a:endParaRPr lang="es-P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3E726-9C39-4ED0-884F-2E1C3572942E}" type="datetimeFigureOut">
              <a:rPr lang="es-ES" smtClean="0"/>
              <a:pPr/>
              <a:t>20/03/2011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F13E15-DB62-47C6-95F1-64E95491FF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.gif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6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image" Target="../media/image8.jpeg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Diagrama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a) Impactos </a:t>
            </a:r>
            <a:r>
              <a:rPr lang="es-PE" dirty="0" err="1" smtClean="0"/>
              <a:t>Economicos</a:t>
            </a:r>
            <a:endParaRPr lang="es-PE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b) Impactos Socioculturales</a:t>
            </a:r>
            <a:br>
              <a:rPr lang="es-PE" dirty="0" smtClean="0"/>
            </a:br>
            <a:r>
              <a:rPr lang="es-PE" dirty="0" smtClean="0"/>
              <a:t>Positivos</a:t>
            </a:r>
            <a:endParaRPr lang="es-PE" dirty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Negativos</a:t>
            </a:r>
            <a:endParaRPr lang="es-PE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c) Impactos ambientales</a:t>
            </a:r>
            <a:endParaRPr lang="es-PE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412776"/>
          <a:ext cx="8229600" cy="4713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107504" y="332656"/>
          <a:ext cx="857929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2" descr="http://www.generaccion.com/usuarios/variados/imagenes/58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71800" y="1988840"/>
            <a:ext cx="3215680" cy="2411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</p:nvPr>
        </p:nvGraphicFramePr>
        <p:xfrm>
          <a:off x="251520" y="26064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3 Marcador de contenido" descr="turista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4221088"/>
            <a:ext cx="1736473" cy="187220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6 Flecha abajo"/>
          <p:cNvSpPr/>
          <p:nvPr/>
        </p:nvSpPr>
        <p:spPr>
          <a:xfrm>
            <a:off x="1259632" y="3789040"/>
            <a:ext cx="28803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3 Marcador de contenido" descr="comunidad anfi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95736" y="4293096"/>
            <a:ext cx="2186384" cy="19278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8 Flecha abajo"/>
          <p:cNvSpPr/>
          <p:nvPr/>
        </p:nvSpPr>
        <p:spPr>
          <a:xfrm>
            <a:off x="3275856" y="3789040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5 Marcador de contenido" descr="edificio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99992" y="4581128"/>
            <a:ext cx="1872208" cy="11310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10 Flecha abajo"/>
          <p:cNvSpPr/>
          <p:nvPr/>
        </p:nvSpPr>
        <p:spPr>
          <a:xfrm>
            <a:off x="5148064" y="3861048"/>
            <a:ext cx="432048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Picture 2" descr="http://carlosperezquezada.files.wordpress.com/2007/09/mail_poder2007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516216" y="4365104"/>
            <a:ext cx="2386236" cy="2018756"/>
          </a:xfrm>
          <a:prstGeom prst="rect">
            <a:avLst/>
          </a:prstGeom>
          <a:noFill/>
        </p:spPr>
      </p:pic>
      <p:sp>
        <p:nvSpPr>
          <p:cNvPr id="13" name="12 Flecha abajo"/>
          <p:cNvSpPr/>
          <p:nvPr/>
        </p:nvSpPr>
        <p:spPr>
          <a:xfrm>
            <a:off x="7164288" y="3861048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s-ES" sz="6000" dirty="0" smtClean="0">
                <a:solidFill>
                  <a:srgbClr val="FF33CC"/>
                </a:solidFill>
                <a:latin typeface="Berlin Sans FB Demi" pitchFamily="34" charset="0"/>
              </a:rPr>
              <a:t>¿ DONDE APLICAMOS EL MODELO DE DESARROLLO TURÍSTICO SOSTENIBLE?</a:t>
            </a:r>
            <a:endParaRPr lang="es-ES" sz="6000" dirty="0">
              <a:solidFill>
                <a:srgbClr val="FF33CC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s-ES" sz="6600" dirty="0" smtClean="0">
                <a:solidFill>
                  <a:srgbClr val="FF33CC"/>
                </a:solidFill>
                <a:latin typeface="Berlin Sans FB Demi" pitchFamily="34" charset="0"/>
              </a:rPr>
              <a:t>¿PORQUÉ UN DESARROLLO TURÍSTICO?</a:t>
            </a:r>
            <a:endParaRPr lang="es-ES" sz="6600" dirty="0">
              <a:solidFill>
                <a:srgbClr val="FF33CC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</p:nvPr>
        </p:nvGraphicFramePr>
        <p:xfrm>
          <a:off x="395536" y="26064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4 Diagrama"/>
          <p:cNvGraphicFramePr/>
          <p:nvPr/>
        </p:nvGraphicFramePr>
        <p:xfrm>
          <a:off x="1979712" y="5157192"/>
          <a:ext cx="5352256" cy="879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5 Flecha abajo"/>
          <p:cNvSpPr/>
          <p:nvPr/>
        </p:nvSpPr>
        <p:spPr>
          <a:xfrm>
            <a:off x="4283968" y="4797152"/>
            <a:ext cx="360040" cy="144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9 Imagen" descr="ingresos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83568" y="3212976"/>
            <a:ext cx="1224136" cy="1676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0 Imagen" descr="conservacion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707904" y="3356992"/>
            <a:ext cx="1908595" cy="1265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11 Imagen" descr="imagen turismo.jp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516216" y="3140968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dirty="0"/>
          </a:p>
        </p:txBody>
      </p:sp>
      <p:pic>
        <p:nvPicPr>
          <p:cNvPr id="6" name="5 Marcador de contenido" descr="v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484784"/>
            <a:ext cx="5916690" cy="4525963"/>
          </a:xfr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7" name="6 Imagen" descr="turismo-sosteni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620688"/>
            <a:ext cx="2552700" cy="1733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CuadroTexto"/>
          <p:cNvSpPr txBox="1"/>
          <p:nvPr/>
        </p:nvSpPr>
        <p:spPr>
          <a:xfrm>
            <a:off x="611560" y="116632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rgbClr val="FFC000"/>
                </a:solidFill>
                <a:latin typeface="Berlin Sans FB Demi" pitchFamily="34" charset="0"/>
              </a:rPr>
              <a:t>DESARROLLO TURISTICO SOSTENIBLE</a:t>
            </a:r>
            <a:endParaRPr lang="es-ES" dirty="0">
              <a:solidFill>
                <a:srgbClr val="FFC000"/>
              </a:solidFill>
              <a:latin typeface="Berlin Sans FB Demi" pitchFamily="34" charset="0"/>
            </a:endParaRPr>
          </a:p>
        </p:txBody>
      </p:sp>
      <p:pic>
        <p:nvPicPr>
          <p:cNvPr id="9" name="8 Imagen" descr="tala_arbol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4869160"/>
            <a:ext cx="324036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CuadroTexto"/>
          <p:cNvSpPr txBox="1"/>
          <p:nvPr/>
        </p:nvSpPr>
        <p:spPr>
          <a:xfrm>
            <a:off x="7236296" y="544522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>
                <a:solidFill>
                  <a:srgbClr val="FFC000"/>
                </a:solidFill>
                <a:latin typeface="Berlin Sans FB Demi" pitchFamily="34" charset="0"/>
              </a:rPr>
              <a:t>DESARROLLO TURISTICO INSOSTENIBLE</a:t>
            </a:r>
            <a:endParaRPr lang="es-ES" dirty="0">
              <a:solidFill>
                <a:srgbClr val="FFC000"/>
              </a:solidFill>
              <a:latin typeface="Berlin Sans FB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261</TotalTime>
  <Words>341</Words>
  <Application>Microsoft Office PowerPoint</Application>
  <PresentationFormat>Presentación en pantalla (4:3)</PresentationFormat>
  <Paragraphs>79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a) Impactos Economicos</vt:lpstr>
      <vt:lpstr>b) Impactos Socioculturales Positivos</vt:lpstr>
      <vt:lpstr>Negativos</vt:lpstr>
      <vt:lpstr>c) Impactos ambientales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</dc:title>
  <dc:creator>intertur</dc:creator>
  <cp:lastModifiedBy>Luis Navarrete</cp:lastModifiedBy>
  <cp:revision>25</cp:revision>
  <dcterms:created xsi:type="dcterms:W3CDTF">2011-03-19T16:20:46Z</dcterms:created>
  <dcterms:modified xsi:type="dcterms:W3CDTF">2011-03-20T13:37:45Z</dcterms:modified>
</cp:coreProperties>
</file>